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3" r:id="rId1"/>
  </p:sldMasterIdLst>
  <p:sldIdLst>
    <p:sldId id="311" r:id="rId2"/>
    <p:sldId id="310" r:id="rId3"/>
    <p:sldId id="312" r:id="rId4"/>
    <p:sldId id="274" r:id="rId5"/>
    <p:sldId id="313" r:id="rId6"/>
    <p:sldId id="314" r:id="rId7"/>
    <p:sldId id="315" r:id="rId8"/>
    <p:sldId id="319" r:id="rId9"/>
    <p:sldId id="316" r:id="rId10"/>
    <p:sldId id="318" r:id="rId11"/>
    <p:sldId id="317" r:id="rId12"/>
    <p:sldId id="323" r:id="rId13"/>
    <p:sldId id="322" r:id="rId14"/>
    <p:sldId id="320" r:id="rId15"/>
    <p:sldId id="321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57960-62EB-4F22-93C6-E132E7803F50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BEBEEB5-7AAB-4949-88FD-A6E0D48BA092}">
      <dgm:prSet/>
      <dgm:spPr/>
      <dgm:t>
        <a:bodyPr/>
        <a:lstStyle/>
        <a:p>
          <a:r>
            <a:rPr lang="en-US" b="0" i="0"/>
            <a:t>Baseline “Filed Rate” with the State for Dealers Open Lot is $1.00 Per $100 of Auto Value</a:t>
          </a:r>
          <a:endParaRPr lang="en-US"/>
        </a:p>
      </dgm:t>
    </dgm:pt>
    <dgm:pt modelId="{E5430D17-1228-4D8B-96FA-1572FCDA3E03}" type="parTrans" cxnId="{F4578F10-41DE-4359-B74E-8C0E9BF04110}">
      <dgm:prSet/>
      <dgm:spPr/>
      <dgm:t>
        <a:bodyPr/>
        <a:lstStyle/>
        <a:p>
          <a:endParaRPr lang="en-US"/>
        </a:p>
      </dgm:t>
    </dgm:pt>
    <dgm:pt modelId="{EAC449BC-66AE-480C-8A2F-7D7B517EA878}" type="sibTrans" cxnId="{F4578F10-41DE-4359-B74E-8C0E9BF04110}">
      <dgm:prSet/>
      <dgm:spPr/>
      <dgm:t>
        <a:bodyPr/>
        <a:lstStyle/>
        <a:p>
          <a:endParaRPr lang="en-US"/>
        </a:p>
      </dgm:t>
    </dgm:pt>
    <dgm:pt modelId="{DAA727DD-629D-4361-9791-147A7EC281A3}">
      <dgm:prSet/>
      <dgm:spPr/>
      <dgm:t>
        <a:bodyPr/>
        <a:lstStyle/>
        <a:p>
          <a:r>
            <a:rPr lang="en-US" b="0" i="0"/>
            <a:t>$</a:t>
          </a:r>
          <a:r>
            <a:rPr lang="en-US" b="1" i="0"/>
            <a:t>1M of Inventory would be $10K Premium</a:t>
          </a:r>
          <a:endParaRPr lang="en-US" b="1"/>
        </a:p>
      </dgm:t>
    </dgm:pt>
    <dgm:pt modelId="{9A962C0B-B9CA-46BC-8C3D-4645563C70A8}" type="parTrans" cxnId="{F8811B16-325C-46F2-9D76-2B28446D77AA}">
      <dgm:prSet/>
      <dgm:spPr/>
      <dgm:t>
        <a:bodyPr/>
        <a:lstStyle/>
        <a:p>
          <a:endParaRPr lang="en-US"/>
        </a:p>
      </dgm:t>
    </dgm:pt>
    <dgm:pt modelId="{BDE07056-F21D-4141-93F7-EC8F36234415}" type="sibTrans" cxnId="{F8811B16-325C-46F2-9D76-2B28446D77AA}">
      <dgm:prSet/>
      <dgm:spPr/>
      <dgm:t>
        <a:bodyPr/>
        <a:lstStyle/>
        <a:p>
          <a:endParaRPr lang="en-US"/>
        </a:p>
      </dgm:t>
    </dgm:pt>
    <dgm:pt modelId="{CC5E118D-DEE6-4F4D-8E19-1AFF76137655}">
      <dgm:prSet/>
      <dgm:spPr/>
      <dgm:t>
        <a:bodyPr/>
        <a:lstStyle/>
        <a:p>
          <a:r>
            <a:rPr lang="en-US" b="0" i="0" dirty="0"/>
            <a:t>Ohio can Deviate from a Rate by .25</a:t>
          </a:r>
          <a:endParaRPr lang="en-US" dirty="0"/>
        </a:p>
      </dgm:t>
    </dgm:pt>
    <dgm:pt modelId="{1243C2DD-8785-47C8-851E-2E75DC8C70B3}" type="parTrans" cxnId="{225EE3A3-807F-4FAB-96EB-160E0302474D}">
      <dgm:prSet/>
      <dgm:spPr/>
      <dgm:t>
        <a:bodyPr/>
        <a:lstStyle/>
        <a:p>
          <a:endParaRPr lang="en-US"/>
        </a:p>
      </dgm:t>
    </dgm:pt>
    <dgm:pt modelId="{6FBC4EEE-8A4A-4D2B-9BAE-D4A9C89C1E7F}" type="sibTrans" cxnId="{225EE3A3-807F-4FAB-96EB-160E0302474D}">
      <dgm:prSet/>
      <dgm:spPr/>
      <dgm:t>
        <a:bodyPr/>
        <a:lstStyle/>
        <a:p>
          <a:endParaRPr lang="en-US"/>
        </a:p>
      </dgm:t>
    </dgm:pt>
    <dgm:pt modelId="{C87216B2-87E5-4C32-81E7-F9275C91AD1D}">
      <dgm:prSet/>
      <dgm:spPr/>
      <dgm:t>
        <a:bodyPr/>
        <a:lstStyle/>
        <a:p>
          <a:r>
            <a:rPr lang="en-US" b="1" i="0" dirty="0"/>
            <a:t>Best Rate would be Modified by .75</a:t>
          </a:r>
          <a:endParaRPr lang="en-US" b="1" dirty="0"/>
        </a:p>
      </dgm:t>
    </dgm:pt>
    <dgm:pt modelId="{96DFE0A5-1BD7-40F8-A79B-B2415515EADF}" type="parTrans" cxnId="{BB563502-F6B3-434C-ACB7-C6A5458823DE}">
      <dgm:prSet/>
      <dgm:spPr/>
      <dgm:t>
        <a:bodyPr/>
        <a:lstStyle/>
        <a:p>
          <a:endParaRPr lang="en-US"/>
        </a:p>
      </dgm:t>
    </dgm:pt>
    <dgm:pt modelId="{C30D0BF2-7431-4500-9140-29689B9CFFA7}" type="sibTrans" cxnId="{BB563502-F6B3-434C-ACB7-C6A5458823DE}">
      <dgm:prSet/>
      <dgm:spPr/>
      <dgm:t>
        <a:bodyPr/>
        <a:lstStyle/>
        <a:p>
          <a:endParaRPr lang="en-US"/>
        </a:p>
      </dgm:t>
    </dgm:pt>
    <dgm:pt modelId="{65683248-26E9-4A37-B809-AD5597E30BFE}">
      <dgm:prSet/>
      <dgm:spPr/>
      <dgm:t>
        <a:bodyPr/>
        <a:lstStyle/>
        <a:p>
          <a:r>
            <a:rPr lang="en-US" b="1" i="0"/>
            <a:t>Premium of $7,500</a:t>
          </a:r>
          <a:endParaRPr lang="en-US" b="1"/>
        </a:p>
      </dgm:t>
    </dgm:pt>
    <dgm:pt modelId="{BD37C478-C4A2-4783-99AB-AA9DAB20DE1F}" type="parTrans" cxnId="{BA535157-C6B6-4C02-86D2-7EDBF2E87C51}">
      <dgm:prSet/>
      <dgm:spPr/>
      <dgm:t>
        <a:bodyPr/>
        <a:lstStyle/>
        <a:p>
          <a:endParaRPr lang="en-US"/>
        </a:p>
      </dgm:t>
    </dgm:pt>
    <dgm:pt modelId="{6B8DFC02-D9DA-4B73-BDCA-0ED1208148B1}" type="sibTrans" cxnId="{BA535157-C6B6-4C02-86D2-7EDBF2E87C51}">
      <dgm:prSet/>
      <dgm:spPr/>
      <dgm:t>
        <a:bodyPr/>
        <a:lstStyle/>
        <a:p>
          <a:endParaRPr lang="en-US"/>
        </a:p>
      </dgm:t>
    </dgm:pt>
    <dgm:pt modelId="{991407F6-677A-4D59-BEB6-73DCD38D1F84}">
      <dgm:prSet/>
      <dgm:spPr/>
      <dgm:t>
        <a:bodyPr/>
        <a:lstStyle/>
        <a:p>
          <a:r>
            <a:rPr lang="en-US" b="1" i="0" dirty="0"/>
            <a:t>Worst Rate would be Modified by 1.25</a:t>
          </a:r>
          <a:endParaRPr lang="en-US" b="1" dirty="0"/>
        </a:p>
      </dgm:t>
    </dgm:pt>
    <dgm:pt modelId="{100B4C79-A4DF-420E-AE83-049D96C80380}" type="parTrans" cxnId="{1B5E81A4-F944-49C1-8970-AC16DA350A15}">
      <dgm:prSet/>
      <dgm:spPr/>
      <dgm:t>
        <a:bodyPr/>
        <a:lstStyle/>
        <a:p>
          <a:endParaRPr lang="en-US"/>
        </a:p>
      </dgm:t>
    </dgm:pt>
    <dgm:pt modelId="{3DC0415F-76A5-40AE-8BDA-427F82CFBCEC}" type="sibTrans" cxnId="{1B5E81A4-F944-49C1-8970-AC16DA350A15}">
      <dgm:prSet/>
      <dgm:spPr/>
      <dgm:t>
        <a:bodyPr/>
        <a:lstStyle/>
        <a:p>
          <a:endParaRPr lang="en-US"/>
        </a:p>
      </dgm:t>
    </dgm:pt>
    <dgm:pt modelId="{98878233-109A-4DFE-A36B-F6E5D59CB8CF}">
      <dgm:prSet/>
      <dgm:spPr/>
      <dgm:t>
        <a:bodyPr/>
        <a:lstStyle/>
        <a:p>
          <a:r>
            <a:rPr lang="en-US" b="1" i="0"/>
            <a:t>Premium $12,500</a:t>
          </a:r>
          <a:endParaRPr lang="en-US" b="1"/>
        </a:p>
      </dgm:t>
    </dgm:pt>
    <dgm:pt modelId="{8AC1A2EB-389E-4C0A-9039-2C2DBE29C877}" type="parTrans" cxnId="{462AD45A-7708-4A79-A581-78D8FA10DF97}">
      <dgm:prSet/>
      <dgm:spPr/>
      <dgm:t>
        <a:bodyPr/>
        <a:lstStyle/>
        <a:p>
          <a:endParaRPr lang="en-US"/>
        </a:p>
      </dgm:t>
    </dgm:pt>
    <dgm:pt modelId="{B9A7A492-A9AC-4CC1-8D27-9A4C994B31C8}" type="sibTrans" cxnId="{462AD45A-7708-4A79-A581-78D8FA10DF97}">
      <dgm:prSet/>
      <dgm:spPr/>
      <dgm:t>
        <a:bodyPr/>
        <a:lstStyle/>
        <a:p>
          <a:endParaRPr lang="en-US"/>
        </a:p>
      </dgm:t>
    </dgm:pt>
    <dgm:pt modelId="{ABFFE22C-4270-4444-99F4-DE5AA0E2D833}">
      <dgm:prSet/>
      <dgm:spPr/>
      <dgm:t>
        <a:bodyPr/>
        <a:lstStyle/>
        <a:p>
          <a:r>
            <a:rPr lang="en-US" b="0" i="0"/>
            <a:t>Swing on $1M Inventory is $5k of Premium </a:t>
          </a:r>
          <a:endParaRPr lang="en-US"/>
        </a:p>
      </dgm:t>
    </dgm:pt>
    <dgm:pt modelId="{31AF5BD0-D85E-4C4F-A9AC-F8D01B4E45C6}" type="parTrans" cxnId="{3DAC588E-1CE0-4DCC-BDD9-F8CA791E41D3}">
      <dgm:prSet/>
      <dgm:spPr/>
      <dgm:t>
        <a:bodyPr/>
        <a:lstStyle/>
        <a:p>
          <a:endParaRPr lang="en-US"/>
        </a:p>
      </dgm:t>
    </dgm:pt>
    <dgm:pt modelId="{4E560E9F-E367-4F12-A8DF-D1BF7C026EB6}" type="sibTrans" cxnId="{3DAC588E-1CE0-4DCC-BDD9-F8CA791E41D3}">
      <dgm:prSet/>
      <dgm:spPr/>
      <dgm:t>
        <a:bodyPr/>
        <a:lstStyle/>
        <a:p>
          <a:endParaRPr lang="en-US"/>
        </a:p>
      </dgm:t>
    </dgm:pt>
    <dgm:pt modelId="{BB79C503-4673-47A8-A197-ADE26F8867DF}">
      <dgm:prSet/>
      <dgm:spPr/>
      <dgm:t>
        <a:bodyPr/>
        <a:lstStyle/>
        <a:p>
          <a:r>
            <a:rPr lang="en-US" b="1" i="0" dirty="0"/>
            <a:t>Using $10M of Inventory – the Swing is $50k</a:t>
          </a:r>
          <a:endParaRPr lang="en-US" b="1" dirty="0"/>
        </a:p>
      </dgm:t>
    </dgm:pt>
    <dgm:pt modelId="{92A9C0E1-B71F-4FC9-BC46-A1FCFC6EA8BD}" type="parTrans" cxnId="{2C20443A-2583-4E37-828C-918B1A307B19}">
      <dgm:prSet/>
      <dgm:spPr/>
      <dgm:t>
        <a:bodyPr/>
        <a:lstStyle/>
        <a:p>
          <a:endParaRPr lang="en-US"/>
        </a:p>
      </dgm:t>
    </dgm:pt>
    <dgm:pt modelId="{9F301D80-86B7-434F-8398-114A8E5E890D}" type="sibTrans" cxnId="{2C20443A-2583-4E37-828C-918B1A307B19}">
      <dgm:prSet/>
      <dgm:spPr/>
      <dgm:t>
        <a:bodyPr/>
        <a:lstStyle/>
        <a:p>
          <a:endParaRPr lang="en-US"/>
        </a:p>
      </dgm:t>
    </dgm:pt>
    <dgm:pt modelId="{30D86E91-475A-4E72-8331-D609B5644612}" type="pres">
      <dgm:prSet presAssocID="{B6B57960-62EB-4F22-93C6-E132E7803F50}" presName="linear" presStyleCnt="0">
        <dgm:presLayoutVars>
          <dgm:animLvl val="lvl"/>
          <dgm:resizeHandles val="exact"/>
        </dgm:presLayoutVars>
      </dgm:prSet>
      <dgm:spPr/>
    </dgm:pt>
    <dgm:pt modelId="{50A91F20-364C-4CEB-AA88-316F21BCCB83}" type="pres">
      <dgm:prSet presAssocID="{1BEBEEB5-7AAB-4949-88FD-A6E0D48BA09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447C2B-0911-4ACD-B4E8-5A5A67ECE1E0}" type="pres">
      <dgm:prSet presAssocID="{1BEBEEB5-7AAB-4949-88FD-A6E0D48BA092}" presName="childText" presStyleLbl="revTx" presStyleIdx="0" presStyleCnt="3">
        <dgm:presLayoutVars>
          <dgm:bulletEnabled val="1"/>
        </dgm:presLayoutVars>
      </dgm:prSet>
      <dgm:spPr/>
    </dgm:pt>
    <dgm:pt modelId="{E1700A1E-B9AB-4D8D-9E4C-654BC5ACB377}" type="pres">
      <dgm:prSet presAssocID="{CC5E118D-DEE6-4F4D-8E19-1AFF7613765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F28632A-9912-4072-85CE-E78FD06A51A7}" type="pres">
      <dgm:prSet presAssocID="{CC5E118D-DEE6-4F4D-8E19-1AFF76137655}" presName="childText" presStyleLbl="revTx" presStyleIdx="1" presStyleCnt="3">
        <dgm:presLayoutVars>
          <dgm:bulletEnabled val="1"/>
        </dgm:presLayoutVars>
      </dgm:prSet>
      <dgm:spPr/>
    </dgm:pt>
    <dgm:pt modelId="{B2119565-13AC-4110-B44B-0404FFD3A6EA}" type="pres">
      <dgm:prSet presAssocID="{ABFFE22C-4270-4444-99F4-DE5AA0E2D83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D3378A5-1056-4301-B465-79F1BA6A8DC8}" type="pres">
      <dgm:prSet presAssocID="{ABFFE22C-4270-4444-99F4-DE5AA0E2D833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B563502-F6B3-434C-ACB7-C6A5458823DE}" srcId="{CC5E118D-DEE6-4F4D-8E19-1AFF76137655}" destId="{C87216B2-87E5-4C32-81E7-F9275C91AD1D}" srcOrd="0" destOrd="0" parTransId="{96DFE0A5-1BD7-40F8-A79B-B2415515EADF}" sibTransId="{C30D0BF2-7431-4500-9140-29689B9CFFA7}"/>
    <dgm:cxn modelId="{749F300A-BE24-48A9-B513-C8268D2E931E}" type="presOf" srcId="{65683248-26E9-4A37-B809-AD5597E30BFE}" destId="{8F28632A-9912-4072-85CE-E78FD06A51A7}" srcOrd="0" destOrd="1" presId="urn:microsoft.com/office/officeart/2005/8/layout/vList2"/>
    <dgm:cxn modelId="{F4578F10-41DE-4359-B74E-8C0E9BF04110}" srcId="{B6B57960-62EB-4F22-93C6-E132E7803F50}" destId="{1BEBEEB5-7AAB-4949-88FD-A6E0D48BA092}" srcOrd="0" destOrd="0" parTransId="{E5430D17-1228-4D8B-96FA-1572FCDA3E03}" sibTransId="{EAC449BC-66AE-480C-8A2F-7D7B517EA878}"/>
    <dgm:cxn modelId="{A0435115-D70E-4EC9-BBC8-77DE2FFD4379}" type="presOf" srcId="{ABFFE22C-4270-4444-99F4-DE5AA0E2D833}" destId="{B2119565-13AC-4110-B44B-0404FFD3A6EA}" srcOrd="0" destOrd="0" presId="urn:microsoft.com/office/officeart/2005/8/layout/vList2"/>
    <dgm:cxn modelId="{F8811B16-325C-46F2-9D76-2B28446D77AA}" srcId="{1BEBEEB5-7AAB-4949-88FD-A6E0D48BA092}" destId="{DAA727DD-629D-4361-9791-147A7EC281A3}" srcOrd="0" destOrd="0" parTransId="{9A962C0B-B9CA-46BC-8C3D-4645563C70A8}" sibTransId="{BDE07056-F21D-4141-93F7-EC8F36234415}"/>
    <dgm:cxn modelId="{BA052F25-5986-418B-B1F5-29615A323051}" type="presOf" srcId="{CC5E118D-DEE6-4F4D-8E19-1AFF76137655}" destId="{E1700A1E-B9AB-4D8D-9E4C-654BC5ACB377}" srcOrd="0" destOrd="0" presId="urn:microsoft.com/office/officeart/2005/8/layout/vList2"/>
    <dgm:cxn modelId="{2C20443A-2583-4E37-828C-918B1A307B19}" srcId="{ABFFE22C-4270-4444-99F4-DE5AA0E2D833}" destId="{BB79C503-4673-47A8-A197-ADE26F8867DF}" srcOrd="0" destOrd="0" parTransId="{92A9C0E1-B71F-4FC9-BC46-A1FCFC6EA8BD}" sibTransId="{9F301D80-86B7-434F-8398-114A8E5E890D}"/>
    <dgm:cxn modelId="{D3F15C68-341C-4239-9939-B83778669BC9}" type="presOf" srcId="{1BEBEEB5-7AAB-4949-88FD-A6E0D48BA092}" destId="{50A91F20-364C-4CEB-AA88-316F21BCCB83}" srcOrd="0" destOrd="0" presId="urn:microsoft.com/office/officeart/2005/8/layout/vList2"/>
    <dgm:cxn modelId="{12908D4B-5AFD-4DCD-8F02-61CF85F2F0AA}" type="presOf" srcId="{98878233-109A-4DFE-A36B-F6E5D59CB8CF}" destId="{8F28632A-9912-4072-85CE-E78FD06A51A7}" srcOrd="0" destOrd="3" presId="urn:microsoft.com/office/officeart/2005/8/layout/vList2"/>
    <dgm:cxn modelId="{BA535157-C6B6-4C02-86D2-7EDBF2E87C51}" srcId="{C87216B2-87E5-4C32-81E7-F9275C91AD1D}" destId="{65683248-26E9-4A37-B809-AD5597E30BFE}" srcOrd="0" destOrd="0" parTransId="{BD37C478-C4A2-4783-99AB-AA9DAB20DE1F}" sibTransId="{6B8DFC02-D9DA-4B73-BDCA-0ED1208148B1}"/>
    <dgm:cxn modelId="{88D36158-7EFC-4061-A703-2200D82259DE}" type="presOf" srcId="{991407F6-677A-4D59-BEB6-73DCD38D1F84}" destId="{8F28632A-9912-4072-85CE-E78FD06A51A7}" srcOrd="0" destOrd="2" presId="urn:microsoft.com/office/officeart/2005/8/layout/vList2"/>
    <dgm:cxn modelId="{462AD45A-7708-4A79-A581-78D8FA10DF97}" srcId="{991407F6-677A-4D59-BEB6-73DCD38D1F84}" destId="{98878233-109A-4DFE-A36B-F6E5D59CB8CF}" srcOrd="0" destOrd="0" parTransId="{8AC1A2EB-389E-4C0A-9039-2C2DBE29C877}" sibTransId="{B9A7A492-A9AC-4CC1-8D27-9A4C994B31C8}"/>
    <dgm:cxn modelId="{3DAC588E-1CE0-4DCC-BDD9-F8CA791E41D3}" srcId="{B6B57960-62EB-4F22-93C6-E132E7803F50}" destId="{ABFFE22C-4270-4444-99F4-DE5AA0E2D833}" srcOrd="2" destOrd="0" parTransId="{31AF5BD0-D85E-4C4F-A9AC-F8D01B4E45C6}" sibTransId="{4E560E9F-E367-4F12-A8DF-D1BF7C026EB6}"/>
    <dgm:cxn modelId="{B434F48E-A62A-4E04-ACF4-F11DD71FBE60}" type="presOf" srcId="{BB79C503-4673-47A8-A197-ADE26F8867DF}" destId="{0D3378A5-1056-4301-B465-79F1BA6A8DC8}" srcOrd="0" destOrd="0" presId="urn:microsoft.com/office/officeart/2005/8/layout/vList2"/>
    <dgm:cxn modelId="{225EE3A3-807F-4FAB-96EB-160E0302474D}" srcId="{B6B57960-62EB-4F22-93C6-E132E7803F50}" destId="{CC5E118D-DEE6-4F4D-8E19-1AFF76137655}" srcOrd="1" destOrd="0" parTransId="{1243C2DD-8785-47C8-851E-2E75DC8C70B3}" sibTransId="{6FBC4EEE-8A4A-4D2B-9BAE-D4A9C89C1E7F}"/>
    <dgm:cxn modelId="{1B5E81A4-F944-49C1-8970-AC16DA350A15}" srcId="{CC5E118D-DEE6-4F4D-8E19-1AFF76137655}" destId="{991407F6-677A-4D59-BEB6-73DCD38D1F84}" srcOrd="1" destOrd="0" parTransId="{100B4C79-A4DF-420E-AE83-049D96C80380}" sibTransId="{3DC0415F-76A5-40AE-8BDA-427F82CFBCEC}"/>
    <dgm:cxn modelId="{7E2D70B8-43FA-4D0E-8868-733DA2ED3456}" type="presOf" srcId="{DAA727DD-629D-4361-9791-147A7EC281A3}" destId="{51447C2B-0911-4ACD-B4E8-5A5A67ECE1E0}" srcOrd="0" destOrd="0" presId="urn:microsoft.com/office/officeart/2005/8/layout/vList2"/>
    <dgm:cxn modelId="{E016E3C1-A37B-47EA-9818-9CFECF49919E}" type="presOf" srcId="{C87216B2-87E5-4C32-81E7-F9275C91AD1D}" destId="{8F28632A-9912-4072-85CE-E78FD06A51A7}" srcOrd="0" destOrd="0" presId="urn:microsoft.com/office/officeart/2005/8/layout/vList2"/>
    <dgm:cxn modelId="{4D4002D3-723E-4466-A7A9-0A065539924C}" type="presOf" srcId="{B6B57960-62EB-4F22-93C6-E132E7803F50}" destId="{30D86E91-475A-4E72-8331-D609B5644612}" srcOrd="0" destOrd="0" presId="urn:microsoft.com/office/officeart/2005/8/layout/vList2"/>
    <dgm:cxn modelId="{24E0AD0E-8E36-468C-AA2B-B1045DBD0C62}" type="presParOf" srcId="{30D86E91-475A-4E72-8331-D609B5644612}" destId="{50A91F20-364C-4CEB-AA88-316F21BCCB83}" srcOrd="0" destOrd="0" presId="urn:microsoft.com/office/officeart/2005/8/layout/vList2"/>
    <dgm:cxn modelId="{9475042E-BF61-45DE-B4B3-5691C7662F93}" type="presParOf" srcId="{30D86E91-475A-4E72-8331-D609B5644612}" destId="{51447C2B-0911-4ACD-B4E8-5A5A67ECE1E0}" srcOrd="1" destOrd="0" presId="urn:microsoft.com/office/officeart/2005/8/layout/vList2"/>
    <dgm:cxn modelId="{720D0684-097C-4C22-8C8D-094246A54A8C}" type="presParOf" srcId="{30D86E91-475A-4E72-8331-D609B5644612}" destId="{E1700A1E-B9AB-4D8D-9E4C-654BC5ACB377}" srcOrd="2" destOrd="0" presId="urn:microsoft.com/office/officeart/2005/8/layout/vList2"/>
    <dgm:cxn modelId="{EC9066D5-F3E1-4834-99E8-45BCEF0F49C9}" type="presParOf" srcId="{30D86E91-475A-4E72-8331-D609B5644612}" destId="{8F28632A-9912-4072-85CE-E78FD06A51A7}" srcOrd="3" destOrd="0" presId="urn:microsoft.com/office/officeart/2005/8/layout/vList2"/>
    <dgm:cxn modelId="{B1F9C003-DAC9-4488-AAA0-A418E3ADA039}" type="presParOf" srcId="{30D86E91-475A-4E72-8331-D609B5644612}" destId="{B2119565-13AC-4110-B44B-0404FFD3A6EA}" srcOrd="4" destOrd="0" presId="urn:microsoft.com/office/officeart/2005/8/layout/vList2"/>
    <dgm:cxn modelId="{6B3F45E4-20B2-4C22-A9D7-00C8F7A56344}" type="presParOf" srcId="{30D86E91-475A-4E72-8331-D609B5644612}" destId="{0D3378A5-1056-4301-B465-79F1BA6A8DC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2DE436F-61D1-43B7-B901-D7B11C913469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76F35A9-6689-4219-8954-E72FDA208E9B}">
      <dgm:prSet/>
      <dgm:spPr/>
      <dgm:t>
        <a:bodyPr/>
        <a:lstStyle/>
        <a:p>
          <a:r>
            <a:rPr lang="en-US" b="0" i="0" dirty="0"/>
            <a:t>21 </a:t>
          </a:r>
          <a:r>
            <a:rPr lang="en-US" b="1" i="0" dirty="0"/>
            <a:t>Consecutive</a:t>
          </a:r>
          <a:r>
            <a:rPr lang="en-US" b="0" i="0" dirty="0"/>
            <a:t> Quarters of Rate Increase</a:t>
          </a:r>
          <a:endParaRPr lang="en-US" dirty="0"/>
        </a:p>
      </dgm:t>
    </dgm:pt>
    <dgm:pt modelId="{20C72198-232A-4ACC-A0D7-A34313FD15C5}" type="parTrans" cxnId="{07764BCE-8B5F-44FB-AB7D-9DBF82C5484E}">
      <dgm:prSet/>
      <dgm:spPr/>
      <dgm:t>
        <a:bodyPr/>
        <a:lstStyle/>
        <a:p>
          <a:endParaRPr lang="en-US"/>
        </a:p>
      </dgm:t>
    </dgm:pt>
    <dgm:pt modelId="{61479B25-BEEF-4BE6-B8EC-18A08BA1CCB5}" type="sibTrans" cxnId="{07764BCE-8B5F-44FB-AB7D-9DBF82C5484E}">
      <dgm:prSet/>
      <dgm:spPr/>
      <dgm:t>
        <a:bodyPr/>
        <a:lstStyle/>
        <a:p>
          <a:endParaRPr lang="en-US"/>
        </a:p>
      </dgm:t>
    </dgm:pt>
    <dgm:pt modelId="{D1BB54E8-4C9B-48E7-8C0F-E968CDF43DD9}">
      <dgm:prSet/>
      <dgm:spPr/>
      <dgm:t>
        <a:bodyPr/>
        <a:lstStyle/>
        <a:p>
          <a:r>
            <a:rPr lang="en-US" b="1" i="0" dirty="0"/>
            <a:t>Property = 11%</a:t>
          </a:r>
          <a:endParaRPr lang="en-US" b="1" dirty="0"/>
        </a:p>
      </dgm:t>
    </dgm:pt>
    <dgm:pt modelId="{A3D75BAB-EA07-4D81-8DAD-208D052BE888}" type="parTrans" cxnId="{DE214DDB-F53A-4B67-83D1-2A9C0DA5FF47}">
      <dgm:prSet/>
      <dgm:spPr/>
      <dgm:t>
        <a:bodyPr/>
        <a:lstStyle/>
        <a:p>
          <a:endParaRPr lang="en-US"/>
        </a:p>
      </dgm:t>
    </dgm:pt>
    <dgm:pt modelId="{782BED3D-17D4-4CDF-8E21-A732E90B0164}" type="sibTrans" cxnId="{DE214DDB-F53A-4B67-83D1-2A9C0DA5FF47}">
      <dgm:prSet/>
      <dgm:spPr/>
      <dgm:t>
        <a:bodyPr/>
        <a:lstStyle/>
        <a:p>
          <a:endParaRPr lang="en-US"/>
        </a:p>
      </dgm:t>
    </dgm:pt>
    <dgm:pt modelId="{AF913B11-68FE-409F-90EE-6D49D7EF1766}">
      <dgm:prSet/>
      <dgm:spPr/>
      <dgm:t>
        <a:bodyPr/>
        <a:lstStyle/>
        <a:p>
          <a:r>
            <a:rPr lang="en-US" b="1" i="0" dirty="0"/>
            <a:t>Cyber</a:t>
          </a:r>
          <a:r>
            <a:rPr lang="en-US" b="0" i="0" dirty="0"/>
            <a:t> = 20%+</a:t>
          </a:r>
          <a:endParaRPr lang="en-US" dirty="0"/>
        </a:p>
      </dgm:t>
    </dgm:pt>
    <dgm:pt modelId="{320AD7CD-9E86-448C-B551-DF73EB708FB5}" type="parTrans" cxnId="{2B531D6B-DB36-4FCC-ABBC-5FD72B38C4BC}">
      <dgm:prSet/>
      <dgm:spPr/>
      <dgm:t>
        <a:bodyPr/>
        <a:lstStyle/>
        <a:p>
          <a:endParaRPr lang="en-US"/>
        </a:p>
      </dgm:t>
    </dgm:pt>
    <dgm:pt modelId="{7D89D445-708A-4729-8E56-8F9A01930E3E}" type="sibTrans" cxnId="{2B531D6B-DB36-4FCC-ABBC-5FD72B38C4BC}">
      <dgm:prSet/>
      <dgm:spPr/>
      <dgm:t>
        <a:bodyPr/>
        <a:lstStyle/>
        <a:p>
          <a:endParaRPr lang="en-US"/>
        </a:p>
      </dgm:t>
    </dgm:pt>
    <dgm:pt modelId="{39419ABE-0688-4104-AED8-E42942D0061E}">
      <dgm:prSet/>
      <dgm:spPr/>
      <dgm:t>
        <a:bodyPr/>
        <a:lstStyle/>
        <a:p>
          <a:r>
            <a:rPr lang="en-US" b="1" i="0" dirty="0"/>
            <a:t>Auto = 8%</a:t>
          </a:r>
          <a:endParaRPr lang="en-US" b="1" dirty="0"/>
        </a:p>
      </dgm:t>
    </dgm:pt>
    <dgm:pt modelId="{28805B66-88E8-4605-9752-6C15BF82FC0D}" type="parTrans" cxnId="{193940B2-C6E1-4E01-B2CD-2A93322E6845}">
      <dgm:prSet/>
      <dgm:spPr/>
      <dgm:t>
        <a:bodyPr/>
        <a:lstStyle/>
        <a:p>
          <a:endParaRPr lang="en-US"/>
        </a:p>
      </dgm:t>
    </dgm:pt>
    <dgm:pt modelId="{7D36DBB7-C555-4E92-A237-BCC9D1CB9DA8}" type="sibTrans" cxnId="{193940B2-C6E1-4E01-B2CD-2A93322E6845}">
      <dgm:prSet/>
      <dgm:spPr/>
      <dgm:t>
        <a:bodyPr/>
        <a:lstStyle/>
        <a:p>
          <a:endParaRPr lang="en-US"/>
        </a:p>
      </dgm:t>
    </dgm:pt>
    <dgm:pt modelId="{268BCD19-7A1A-4880-9477-8168912D971A}">
      <dgm:prSet/>
      <dgm:spPr/>
      <dgm:t>
        <a:bodyPr/>
        <a:lstStyle/>
        <a:p>
          <a:r>
            <a:rPr lang="en-US" b="1" i="0" dirty="0"/>
            <a:t>January Property Re-Insurance from </a:t>
          </a:r>
          <a:r>
            <a:rPr lang="en-US" b="1" i="1" dirty="0"/>
            <a:t>“Insurance Journal”</a:t>
          </a:r>
          <a:endParaRPr lang="en-US" b="1" dirty="0"/>
        </a:p>
      </dgm:t>
    </dgm:pt>
    <dgm:pt modelId="{812F5677-5AA1-4755-921F-FDED79C6E156}" type="parTrans" cxnId="{9E4D0E10-DDCE-429B-A52D-B103C69158B3}">
      <dgm:prSet/>
      <dgm:spPr/>
      <dgm:t>
        <a:bodyPr/>
        <a:lstStyle/>
        <a:p>
          <a:endParaRPr lang="en-US"/>
        </a:p>
      </dgm:t>
    </dgm:pt>
    <dgm:pt modelId="{49463AB4-1E06-4193-875D-49D05CCB70E9}" type="sibTrans" cxnId="{9E4D0E10-DDCE-429B-A52D-B103C69158B3}">
      <dgm:prSet/>
      <dgm:spPr/>
      <dgm:t>
        <a:bodyPr/>
        <a:lstStyle/>
        <a:p>
          <a:endParaRPr lang="en-US"/>
        </a:p>
      </dgm:t>
    </dgm:pt>
    <dgm:pt modelId="{2AC5CF7C-9A76-4923-AFEE-60AA44D20EC2}">
      <dgm:prSet/>
      <dgm:spPr/>
      <dgm:t>
        <a:bodyPr/>
        <a:lstStyle/>
        <a:p>
          <a:r>
            <a:rPr lang="en-US" b="0" i="0" dirty="0"/>
            <a:t>The geopolitical and macroeconomic shocks that occurred during 2022 included the war in Ukraine, fractured energy markets, 40-year high inflation, interest rate hikes, depleted capital and </a:t>
          </a:r>
          <a:r>
            <a:rPr lang="en-US" b="1" i="0" dirty="0">
              <a:highlight>
                <a:srgbClr val="FFFF00"/>
              </a:highlight>
            </a:rPr>
            <a:t>Hurricane Ian, the second most expensive natural disaster. </a:t>
          </a:r>
          <a:r>
            <a:rPr lang="en-US" b="0" i="0" dirty="0"/>
            <a:t>The result, said re/insurance broker </a:t>
          </a:r>
          <a:r>
            <a:rPr lang="en-US" b="0" i="0" dirty="0" err="1"/>
            <a:t>Howden</a:t>
          </a:r>
          <a:r>
            <a:rPr lang="en-US" b="0" i="0" dirty="0"/>
            <a:t>, was the introduction of “significant volatility into the market” as well as massive reinsurance rate increases at the Jan. 1, 2023 renewals, which it described In a press release as </a:t>
          </a:r>
          <a:r>
            <a:rPr lang="en-US" b="1" i="0" dirty="0">
              <a:highlight>
                <a:srgbClr val="FFFF00"/>
              </a:highlight>
            </a:rPr>
            <a:t>the “hardest property-catastrophe reinsurance market in a generation.</a:t>
          </a:r>
          <a:r>
            <a:rPr lang="en-US" b="1" i="0" dirty="0"/>
            <a:t>”</a:t>
          </a:r>
          <a:r>
            <a:rPr lang="en-US" b="0" i="0" dirty="0"/>
            <a:t> (Approximately 50- 55% of catastrophe reinsurance is renewed in January each year). </a:t>
          </a:r>
          <a:endParaRPr lang="en-US" dirty="0"/>
        </a:p>
      </dgm:t>
    </dgm:pt>
    <dgm:pt modelId="{EB633A76-0745-46FC-8D69-0CBE4D4D66ED}" type="parTrans" cxnId="{6998BC1D-F111-4611-BCED-137572937857}">
      <dgm:prSet/>
      <dgm:spPr/>
      <dgm:t>
        <a:bodyPr/>
        <a:lstStyle/>
        <a:p>
          <a:endParaRPr lang="en-US"/>
        </a:p>
      </dgm:t>
    </dgm:pt>
    <dgm:pt modelId="{48F16A48-2486-466C-B57F-D0E67C0CD7EF}" type="sibTrans" cxnId="{6998BC1D-F111-4611-BCED-137572937857}">
      <dgm:prSet/>
      <dgm:spPr/>
      <dgm:t>
        <a:bodyPr/>
        <a:lstStyle/>
        <a:p>
          <a:endParaRPr lang="en-US"/>
        </a:p>
      </dgm:t>
    </dgm:pt>
    <dgm:pt modelId="{846B7C21-BBB9-4866-A2D8-3F7113FD1427}" type="pres">
      <dgm:prSet presAssocID="{02DE436F-61D1-43B7-B901-D7B11C913469}" presName="linear" presStyleCnt="0">
        <dgm:presLayoutVars>
          <dgm:dir/>
          <dgm:animLvl val="lvl"/>
          <dgm:resizeHandles val="exact"/>
        </dgm:presLayoutVars>
      </dgm:prSet>
      <dgm:spPr/>
    </dgm:pt>
    <dgm:pt modelId="{E985F359-2D03-4420-95D8-D9FDA3FDFC6F}" type="pres">
      <dgm:prSet presAssocID="{876F35A9-6689-4219-8954-E72FDA208E9B}" presName="parentLin" presStyleCnt="0"/>
      <dgm:spPr/>
    </dgm:pt>
    <dgm:pt modelId="{3F557E19-87E2-4274-A5B8-D17CAFF2C19D}" type="pres">
      <dgm:prSet presAssocID="{876F35A9-6689-4219-8954-E72FDA208E9B}" presName="parentLeftMargin" presStyleLbl="node1" presStyleIdx="0" presStyleCnt="5"/>
      <dgm:spPr/>
    </dgm:pt>
    <dgm:pt modelId="{6C6FBED3-753D-48CE-A390-450CBF9717D8}" type="pres">
      <dgm:prSet presAssocID="{876F35A9-6689-4219-8954-E72FDA208E9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A15A11B-B6F9-4222-B5F8-9A6C68AF5D63}" type="pres">
      <dgm:prSet presAssocID="{876F35A9-6689-4219-8954-E72FDA208E9B}" presName="negativeSpace" presStyleCnt="0"/>
      <dgm:spPr/>
    </dgm:pt>
    <dgm:pt modelId="{13586CCC-42B6-477C-93C3-8959009174F6}" type="pres">
      <dgm:prSet presAssocID="{876F35A9-6689-4219-8954-E72FDA208E9B}" presName="childText" presStyleLbl="conFgAcc1" presStyleIdx="0" presStyleCnt="5">
        <dgm:presLayoutVars>
          <dgm:bulletEnabled val="1"/>
        </dgm:presLayoutVars>
      </dgm:prSet>
      <dgm:spPr/>
    </dgm:pt>
    <dgm:pt modelId="{3C766790-AC4C-4210-A3C4-28A6D9D896B1}" type="pres">
      <dgm:prSet presAssocID="{61479B25-BEEF-4BE6-B8EC-18A08BA1CCB5}" presName="spaceBetweenRectangles" presStyleCnt="0"/>
      <dgm:spPr/>
    </dgm:pt>
    <dgm:pt modelId="{B28DD5A4-08E4-44A1-8F34-78E83041820A}" type="pres">
      <dgm:prSet presAssocID="{D1BB54E8-4C9B-48E7-8C0F-E968CDF43DD9}" presName="parentLin" presStyleCnt="0"/>
      <dgm:spPr/>
    </dgm:pt>
    <dgm:pt modelId="{2079401D-2DF9-47BF-9884-4F4B3255005D}" type="pres">
      <dgm:prSet presAssocID="{D1BB54E8-4C9B-48E7-8C0F-E968CDF43DD9}" presName="parentLeftMargin" presStyleLbl="node1" presStyleIdx="0" presStyleCnt="5"/>
      <dgm:spPr/>
    </dgm:pt>
    <dgm:pt modelId="{08AD45E7-DFE6-443A-85BA-969528D5B5FA}" type="pres">
      <dgm:prSet presAssocID="{D1BB54E8-4C9B-48E7-8C0F-E968CDF43DD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D714B4C-E080-4894-978E-63FC29ECD00C}" type="pres">
      <dgm:prSet presAssocID="{D1BB54E8-4C9B-48E7-8C0F-E968CDF43DD9}" presName="negativeSpace" presStyleCnt="0"/>
      <dgm:spPr/>
    </dgm:pt>
    <dgm:pt modelId="{23EB441C-28DC-4440-9567-8ED83E187BA0}" type="pres">
      <dgm:prSet presAssocID="{D1BB54E8-4C9B-48E7-8C0F-E968CDF43DD9}" presName="childText" presStyleLbl="conFgAcc1" presStyleIdx="1" presStyleCnt="5">
        <dgm:presLayoutVars>
          <dgm:bulletEnabled val="1"/>
        </dgm:presLayoutVars>
      </dgm:prSet>
      <dgm:spPr/>
    </dgm:pt>
    <dgm:pt modelId="{D11AB603-A43C-4AF9-980A-807084260F8C}" type="pres">
      <dgm:prSet presAssocID="{782BED3D-17D4-4CDF-8E21-A732E90B0164}" presName="spaceBetweenRectangles" presStyleCnt="0"/>
      <dgm:spPr/>
    </dgm:pt>
    <dgm:pt modelId="{9BC2D506-2E91-4A51-A468-83CE67098B70}" type="pres">
      <dgm:prSet presAssocID="{AF913B11-68FE-409F-90EE-6D49D7EF1766}" presName="parentLin" presStyleCnt="0"/>
      <dgm:spPr/>
    </dgm:pt>
    <dgm:pt modelId="{DFE4C59C-AEA8-48AA-BA07-6566C60A46FC}" type="pres">
      <dgm:prSet presAssocID="{AF913B11-68FE-409F-90EE-6D49D7EF1766}" presName="parentLeftMargin" presStyleLbl="node1" presStyleIdx="1" presStyleCnt="5"/>
      <dgm:spPr/>
    </dgm:pt>
    <dgm:pt modelId="{2958DB53-850A-43AF-A8F3-75C87AEE15F2}" type="pres">
      <dgm:prSet presAssocID="{AF913B11-68FE-409F-90EE-6D49D7EF176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7224E8F-C7A0-40D7-A758-59E2AFF98A19}" type="pres">
      <dgm:prSet presAssocID="{AF913B11-68FE-409F-90EE-6D49D7EF1766}" presName="negativeSpace" presStyleCnt="0"/>
      <dgm:spPr/>
    </dgm:pt>
    <dgm:pt modelId="{D49AC7EE-3AA9-468D-89E0-2DC9D449A6F1}" type="pres">
      <dgm:prSet presAssocID="{AF913B11-68FE-409F-90EE-6D49D7EF1766}" presName="childText" presStyleLbl="conFgAcc1" presStyleIdx="2" presStyleCnt="5">
        <dgm:presLayoutVars>
          <dgm:bulletEnabled val="1"/>
        </dgm:presLayoutVars>
      </dgm:prSet>
      <dgm:spPr/>
    </dgm:pt>
    <dgm:pt modelId="{5FB05F77-60EA-4DC5-9EEB-73C7DF7BFEC5}" type="pres">
      <dgm:prSet presAssocID="{7D89D445-708A-4729-8E56-8F9A01930E3E}" presName="spaceBetweenRectangles" presStyleCnt="0"/>
      <dgm:spPr/>
    </dgm:pt>
    <dgm:pt modelId="{14135878-5D7C-42C0-8069-8DA4D2A95DBE}" type="pres">
      <dgm:prSet presAssocID="{39419ABE-0688-4104-AED8-E42942D0061E}" presName="parentLin" presStyleCnt="0"/>
      <dgm:spPr/>
    </dgm:pt>
    <dgm:pt modelId="{B21E23F7-B729-4ADC-A754-2EE23264F298}" type="pres">
      <dgm:prSet presAssocID="{39419ABE-0688-4104-AED8-E42942D0061E}" presName="parentLeftMargin" presStyleLbl="node1" presStyleIdx="2" presStyleCnt="5"/>
      <dgm:spPr/>
    </dgm:pt>
    <dgm:pt modelId="{73599EF3-F339-4C67-B259-051211655AB7}" type="pres">
      <dgm:prSet presAssocID="{39419ABE-0688-4104-AED8-E42942D0061E}" presName="parentText" presStyleLbl="node1" presStyleIdx="3" presStyleCnt="5" custLinFactNeighborX="6120">
        <dgm:presLayoutVars>
          <dgm:chMax val="0"/>
          <dgm:bulletEnabled val="1"/>
        </dgm:presLayoutVars>
      </dgm:prSet>
      <dgm:spPr/>
    </dgm:pt>
    <dgm:pt modelId="{E8D007A0-56E1-48E9-A60B-A5C8BCC9E5C9}" type="pres">
      <dgm:prSet presAssocID="{39419ABE-0688-4104-AED8-E42942D0061E}" presName="negativeSpace" presStyleCnt="0"/>
      <dgm:spPr/>
    </dgm:pt>
    <dgm:pt modelId="{956000BC-5503-45B7-82D2-9D3142B3FAF5}" type="pres">
      <dgm:prSet presAssocID="{39419ABE-0688-4104-AED8-E42942D0061E}" presName="childText" presStyleLbl="conFgAcc1" presStyleIdx="3" presStyleCnt="5">
        <dgm:presLayoutVars>
          <dgm:bulletEnabled val="1"/>
        </dgm:presLayoutVars>
      </dgm:prSet>
      <dgm:spPr/>
    </dgm:pt>
    <dgm:pt modelId="{2337D369-64CE-4FAE-A070-7F6E864DE6D3}" type="pres">
      <dgm:prSet presAssocID="{7D36DBB7-C555-4E92-A237-BCC9D1CB9DA8}" presName="spaceBetweenRectangles" presStyleCnt="0"/>
      <dgm:spPr/>
    </dgm:pt>
    <dgm:pt modelId="{54024E92-E6C5-46EF-84C0-5030F7860484}" type="pres">
      <dgm:prSet presAssocID="{268BCD19-7A1A-4880-9477-8168912D971A}" presName="parentLin" presStyleCnt="0"/>
      <dgm:spPr/>
    </dgm:pt>
    <dgm:pt modelId="{FA1CED06-9B74-446F-98A7-85F326FC729D}" type="pres">
      <dgm:prSet presAssocID="{268BCD19-7A1A-4880-9477-8168912D971A}" presName="parentLeftMargin" presStyleLbl="node1" presStyleIdx="3" presStyleCnt="5"/>
      <dgm:spPr/>
    </dgm:pt>
    <dgm:pt modelId="{BBB707B0-A842-46F9-8D37-9E057F84765D}" type="pres">
      <dgm:prSet presAssocID="{268BCD19-7A1A-4880-9477-8168912D971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FFD2CFC-C466-4990-BF79-AC2300DFE6C6}" type="pres">
      <dgm:prSet presAssocID="{268BCD19-7A1A-4880-9477-8168912D971A}" presName="negativeSpace" presStyleCnt="0"/>
      <dgm:spPr/>
    </dgm:pt>
    <dgm:pt modelId="{7E218E5F-A054-4442-A267-864843D092D4}" type="pres">
      <dgm:prSet presAssocID="{268BCD19-7A1A-4880-9477-8168912D971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AC7B006-C261-4E98-A51C-BBA466AC6419}" type="presOf" srcId="{268BCD19-7A1A-4880-9477-8168912D971A}" destId="{BBB707B0-A842-46F9-8D37-9E057F84765D}" srcOrd="1" destOrd="0" presId="urn:microsoft.com/office/officeart/2005/8/layout/list1"/>
    <dgm:cxn modelId="{AAE62B0C-53C3-436D-8B73-4459015AAF95}" type="presOf" srcId="{2AC5CF7C-9A76-4923-AFEE-60AA44D20EC2}" destId="{7E218E5F-A054-4442-A267-864843D092D4}" srcOrd="0" destOrd="0" presId="urn:microsoft.com/office/officeart/2005/8/layout/list1"/>
    <dgm:cxn modelId="{9E4D0E10-DDCE-429B-A52D-B103C69158B3}" srcId="{02DE436F-61D1-43B7-B901-D7B11C913469}" destId="{268BCD19-7A1A-4880-9477-8168912D971A}" srcOrd="4" destOrd="0" parTransId="{812F5677-5AA1-4755-921F-FDED79C6E156}" sibTransId="{49463AB4-1E06-4193-875D-49D05CCB70E9}"/>
    <dgm:cxn modelId="{6998BC1D-F111-4611-BCED-137572937857}" srcId="{268BCD19-7A1A-4880-9477-8168912D971A}" destId="{2AC5CF7C-9A76-4923-AFEE-60AA44D20EC2}" srcOrd="0" destOrd="0" parTransId="{EB633A76-0745-46FC-8D69-0CBE4D4D66ED}" sibTransId="{48F16A48-2486-466C-B57F-D0E67C0CD7EF}"/>
    <dgm:cxn modelId="{2B531D6B-DB36-4FCC-ABBC-5FD72B38C4BC}" srcId="{02DE436F-61D1-43B7-B901-D7B11C913469}" destId="{AF913B11-68FE-409F-90EE-6D49D7EF1766}" srcOrd="2" destOrd="0" parTransId="{320AD7CD-9E86-448C-B551-DF73EB708FB5}" sibTransId="{7D89D445-708A-4729-8E56-8F9A01930E3E}"/>
    <dgm:cxn modelId="{E5F1524D-40BD-4098-9DCE-478099724920}" type="presOf" srcId="{876F35A9-6689-4219-8954-E72FDA208E9B}" destId="{6C6FBED3-753D-48CE-A390-450CBF9717D8}" srcOrd="1" destOrd="0" presId="urn:microsoft.com/office/officeart/2005/8/layout/list1"/>
    <dgm:cxn modelId="{CCB73572-FB1D-423F-9F59-6CE7FED09AD6}" type="presOf" srcId="{39419ABE-0688-4104-AED8-E42942D0061E}" destId="{73599EF3-F339-4C67-B259-051211655AB7}" srcOrd="1" destOrd="0" presId="urn:microsoft.com/office/officeart/2005/8/layout/list1"/>
    <dgm:cxn modelId="{0ECD6A99-7555-435E-AA80-6628BDA2801C}" type="presOf" srcId="{02DE436F-61D1-43B7-B901-D7B11C913469}" destId="{846B7C21-BBB9-4866-A2D8-3F7113FD1427}" srcOrd="0" destOrd="0" presId="urn:microsoft.com/office/officeart/2005/8/layout/list1"/>
    <dgm:cxn modelId="{0C7ACCA0-FCAB-457A-BBF2-66D4F1ED7DE4}" type="presOf" srcId="{876F35A9-6689-4219-8954-E72FDA208E9B}" destId="{3F557E19-87E2-4274-A5B8-D17CAFF2C19D}" srcOrd="0" destOrd="0" presId="urn:microsoft.com/office/officeart/2005/8/layout/list1"/>
    <dgm:cxn modelId="{193940B2-C6E1-4E01-B2CD-2A93322E6845}" srcId="{02DE436F-61D1-43B7-B901-D7B11C913469}" destId="{39419ABE-0688-4104-AED8-E42942D0061E}" srcOrd="3" destOrd="0" parTransId="{28805B66-88E8-4605-9752-6C15BF82FC0D}" sibTransId="{7D36DBB7-C555-4E92-A237-BCC9D1CB9DA8}"/>
    <dgm:cxn modelId="{320607B3-BD2F-4A75-B180-42FB1BCBEC13}" type="presOf" srcId="{AF913B11-68FE-409F-90EE-6D49D7EF1766}" destId="{DFE4C59C-AEA8-48AA-BA07-6566C60A46FC}" srcOrd="0" destOrd="0" presId="urn:microsoft.com/office/officeart/2005/8/layout/list1"/>
    <dgm:cxn modelId="{315ECCB9-D6E2-452F-8973-2459E8A3B2D6}" type="presOf" srcId="{D1BB54E8-4C9B-48E7-8C0F-E968CDF43DD9}" destId="{2079401D-2DF9-47BF-9884-4F4B3255005D}" srcOrd="0" destOrd="0" presId="urn:microsoft.com/office/officeart/2005/8/layout/list1"/>
    <dgm:cxn modelId="{9DB6F9C1-4211-41DC-9DC0-254622AA6CD0}" type="presOf" srcId="{39419ABE-0688-4104-AED8-E42942D0061E}" destId="{B21E23F7-B729-4ADC-A754-2EE23264F298}" srcOrd="0" destOrd="0" presId="urn:microsoft.com/office/officeart/2005/8/layout/list1"/>
    <dgm:cxn modelId="{759920CC-0374-462A-8059-051730FE33F6}" type="presOf" srcId="{AF913B11-68FE-409F-90EE-6D49D7EF1766}" destId="{2958DB53-850A-43AF-A8F3-75C87AEE15F2}" srcOrd="1" destOrd="0" presId="urn:microsoft.com/office/officeart/2005/8/layout/list1"/>
    <dgm:cxn modelId="{07764BCE-8B5F-44FB-AB7D-9DBF82C5484E}" srcId="{02DE436F-61D1-43B7-B901-D7B11C913469}" destId="{876F35A9-6689-4219-8954-E72FDA208E9B}" srcOrd="0" destOrd="0" parTransId="{20C72198-232A-4ACC-A0D7-A34313FD15C5}" sibTransId="{61479B25-BEEF-4BE6-B8EC-18A08BA1CCB5}"/>
    <dgm:cxn modelId="{A1BF88CE-ABFB-4106-90BD-0060BD6A2DF9}" type="presOf" srcId="{D1BB54E8-4C9B-48E7-8C0F-E968CDF43DD9}" destId="{08AD45E7-DFE6-443A-85BA-969528D5B5FA}" srcOrd="1" destOrd="0" presId="urn:microsoft.com/office/officeart/2005/8/layout/list1"/>
    <dgm:cxn modelId="{DE214DDB-F53A-4B67-83D1-2A9C0DA5FF47}" srcId="{02DE436F-61D1-43B7-B901-D7B11C913469}" destId="{D1BB54E8-4C9B-48E7-8C0F-E968CDF43DD9}" srcOrd="1" destOrd="0" parTransId="{A3D75BAB-EA07-4D81-8DAD-208D052BE888}" sibTransId="{782BED3D-17D4-4CDF-8E21-A732E90B0164}"/>
    <dgm:cxn modelId="{89E41CE1-56B7-48C3-AED6-0E50AD00921E}" type="presOf" srcId="{268BCD19-7A1A-4880-9477-8168912D971A}" destId="{FA1CED06-9B74-446F-98A7-85F326FC729D}" srcOrd="0" destOrd="0" presId="urn:microsoft.com/office/officeart/2005/8/layout/list1"/>
    <dgm:cxn modelId="{9D6552F6-AAB3-4199-9BBC-8777E906213C}" type="presParOf" srcId="{846B7C21-BBB9-4866-A2D8-3F7113FD1427}" destId="{E985F359-2D03-4420-95D8-D9FDA3FDFC6F}" srcOrd="0" destOrd="0" presId="urn:microsoft.com/office/officeart/2005/8/layout/list1"/>
    <dgm:cxn modelId="{9612819A-2B79-4046-8CE6-8017A9720926}" type="presParOf" srcId="{E985F359-2D03-4420-95D8-D9FDA3FDFC6F}" destId="{3F557E19-87E2-4274-A5B8-D17CAFF2C19D}" srcOrd="0" destOrd="0" presId="urn:microsoft.com/office/officeart/2005/8/layout/list1"/>
    <dgm:cxn modelId="{903C087E-3571-4B62-BF12-E0A5175AB5BF}" type="presParOf" srcId="{E985F359-2D03-4420-95D8-D9FDA3FDFC6F}" destId="{6C6FBED3-753D-48CE-A390-450CBF9717D8}" srcOrd="1" destOrd="0" presId="urn:microsoft.com/office/officeart/2005/8/layout/list1"/>
    <dgm:cxn modelId="{F3D4D668-5CFC-4CC0-BAD6-0C18693A232F}" type="presParOf" srcId="{846B7C21-BBB9-4866-A2D8-3F7113FD1427}" destId="{DA15A11B-B6F9-4222-B5F8-9A6C68AF5D63}" srcOrd="1" destOrd="0" presId="urn:microsoft.com/office/officeart/2005/8/layout/list1"/>
    <dgm:cxn modelId="{AE3B0939-F50C-4E4A-8461-5BFBE22A3DA1}" type="presParOf" srcId="{846B7C21-BBB9-4866-A2D8-3F7113FD1427}" destId="{13586CCC-42B6-477C-93C3-8959009174F6}" srcOrd="2" destOrd="0" presId="urn:microsoft.com/office/officeart/2005/8/layout/list1"/>
    <dgm:cxn modelId="{D2A4F6DE-A523-4694-B89E-81D75E40B3F0}" type="presParOf" srcId="{846B7C21-BBB9-4866-A2D8-3F7113FD1427}" destId="{3C766790-AC4C-4210-A3C4-28A6D9D896B1}" srcOrd="3" destOrd="0" presId="urn:microsoft.com/office/officeart/2005/8/layout/list1"/>
    <dgm:cxn modelId="{2D90266F-1CF7-4947-9B62-AE99284B020E}" type="presParOf" srcId="{846B7C21-BBB9-4866-A2D8-3F7113FD1427}" destId="{B28DD5A4-08E4-44A1-8F34-78E83041820A}" srcOrd="4" destOrd="0" presId="urn:microsoft.com/office/officeart/2005/8/layout/list1"/>
    <dgm:cxn modelId="{26CA02A4-A5A4-4501-82D5-1E3EB8A7B429}" type="presParOf" srcId="{B28DD5A4-08E4-44A1-8F34-78E83041820A}" destId="{2079401D-2DF9-47BF-9884-4F4B3255005D}" srcOrd="0" destOrd="0" presId="urn:microsoft.com/office/officeart/2005/8/layout/list1"/>
    <dgm:cxn modelId="{5E2E8D48-15A0-496A-B7DC-DFABEBDF6CCF}" type="presParOf" srcId="{B28DD5A4-08E4-44A1-8F34-78E83041820A}" destId="{08AD45E7-DFE6-443A-85BA-969528D5B5FA}" srcOrd="1" destOrd="0" presId="urn:microsoft.com/office/officeart/2005/8/layout/list1"/>
    <dgm:cxn modelId="{46BE6D7A-E0FB-43B8-9E05-26A1092EA2A1}" type="presParOf" srcId="{846B7C21-BBB9-4866-A2D8-3F7113FD1427}" destId="{4D714B4C-E080-4894-978E-63FC29ECD00C}" srcOrd="5" destOrd="0" presId="urn:microsoft.com/office/officeart/2005/8/layout/list1"/>
    <dgm:cxn modelId="{CC48D097-F47D-406C-907F-15BB3F395395}" type="presParOf" srcId="{846B7C21-BBB9-4866-A2D8-3F7113FD1427}" destId="{23EB441C-28DC-4440-9567-8ED83E187BA0}" srcOrd="6" destOrd="0" presId="urn:microsoft.com/office/officeart/2005/8/layout/list1"/>
    <dgm:cxn modelId="{9E7A944A-3374-4BCF-BB73-5AC002A807C3}" type="presParOf" srcId="{846B7C21-BBB9-4866-A2D8-3F7113FD1427}" destId="{D11AB603-A43C-4AF9-980A-807084260F8C}" srcOrd="7" destOrd="0" presId="urn:microsoft.com/office/officeart/2005/8/layout/list1"/>
    <dgm:cxn modelId="{EFFE7D47-7552-4A33-BB5F-0D1C2A4AA6C5}" type="presParOf" srcId="{846B7C21-BBB9-4866-A2D8-3F7113FD1427}" destId="{9BC2D506-2E91-4A51-A468-83CE67098B70}" srcOrd="8" destOrd="0" presId="urn:microsoft.com/office/officeart/2005/8/layout/list1"/>
    <dgm:cxn modelId="{7CBB7B6A-3A60-4891-9829-D0AC806B47BD}" type="presParOf" srcId="{9BC2D506-2E91-4A51-A468-83CE67098B70}" destId="{DFE4C59C-AEA8-48AA-BA07-6566C60A46FC}" srcOrd="0" destOrd="0" presId="urn:microsoft.com/office/officeart/2005/8/layout/list1"/>
    <dgm:cxn modelId="{7056C230-089C-4707-BC8C-4B01435EB3FA}" type="presParOf" srcId="{9BC2D506-2E91-4A51-A468-83CE67098B70}" destId="{2958DB53-850A-43AF-A8F3-75C87AEE15F2}" srcOrd="1" destOrd="0" presId="urn:microsoft.com/office/officeart/2005/8/layout/list1"/>
    <dgm:cxn modelId="{4394D21E-6F4A-4BE1-9516-5C7A02CAA9C5}" type="presParOf" srcId="{846B7C21-BBB9-4866-A2D8-3F7113FD1427}" destId="{D7224E8F-C7A0-40D7-A758-59E2AFF98A19}" srcOrd="9" destOrd="0" presId="urn:microsoft.com/office/officeart/2005/8/layout/list1"/>
    <dgm:cxn modelId="{9C78C847-F039-49DB-8DC8-14B013DAC264}" type="presParOf" srcId="{846B7C21-BBB9-4866-A2D8-3F7113FD1427}" destId="{D49AC7EE-3AA9-468D-89E0-2DC9D449A6F1}" srcOrd="10" destOrd="0" presId="urn:microsoft.com/office/officeart/2005/8/layout/list1"/>
    <dgm:cxn modelId="{FA4D60B9-76FF-4447-954B-030D040A522A}" type="presParOf" srcId="{846B7C21-BBB9-4866-A2D8-3F7113FD1427}" destId="{5FB05F77-60EA-4DC5-9EEB-73C7DF7BFEC5}" srcOrd="11" destOrd="0" presId="urn:microsoft.com/office/officeart/2005/8/layout/list1"/>
    <dgm:cxn modelId="{6850B293-571A-415C-84DA-4AB7275E6573}" type="presParOf" srcId="{846B7C21-BBB9-4866-A2D8-3F7113FD1427}" destId="{14135878-5D7C-42C0-8069-8DA4D2A95DBE}" srcOrd="12" destOrd="0" presId="urn:microsoft.com/office/officeart/2005/8/layout/list1"/>
    <dgm:cxn modelId="{E0CAB7AA-1FA6-4CB1-8480-DD8E8C60F1AC}" type="presParOf" srcId="{14135878-5D7C-42C0-8069-8DA4D2A95DBE}" destId="{B21E23F7-B729-4ADC-A754-2EE23264F298}" srcOrd="0" destOrd="0" presId="urn:microsoft.com/office/officeart/2005/8/layout/list1"/>
    <dgm:cxn modelId="{42C87C8F-36E0-42BA-8F8D-2CC2CADBE017}" type="presParOf" srcId="{14135878-5D7C-42C0-8069-8DA4D2A95DBE}" destId="{73599EF3-F339-4C67-B259-051211655AB7}" srcOrd="1" destOrd="0" presId="urn:microsoft.com/office/officeart/2005/8/layout/list1"/>
    <dgm:cxn modelId="{9CABA191-DEDD-4937-B04B-D6695BA5C217}" type="presParOf" srcId="{846B7C21-BBB9-4866-A2D8-3F7113FD1427}" destId="{E8D007A0-56E1-48E9-A60B-A5C8BCC9E5C9}" srcOrd="13" destOrd="0" presId="urn:microsoft.com/office/officeart/2005/8/layout/list1"/>
    <dgm:cxn modelId="{AC3A784F-7DC6-41C6-8F61-317FEEE98B58}" type="presParOf" srcId="{846B7C21-BBB9-4866-A2D8-3F7113FD1427}" destId="{956000BC-5503-45B7-82D2-9D3142B3FAF5}" srcOrd="14" destOrd="0" presId="urn:microsoft.com/office/officeart/2005/8/layout/list1"/>
    <dgm:cxn modelId="{7C9C49BF-2FB1-4934-8063-06BAD7F55C82}" type="presParOf" srcId="{846B7C21-BBB9-4866-A2D8-3F7113FD1427}" destId="{2337D369-64CE-4FAE-A070-7F6E864DE6D3}" srcOrd="15" destOrd="0" presId="urn:microsoft.com/office/officeart/2005/8/layout/list1"/>
    <dgm:cxn modelId="{3C0CB48D-41C5-4E89-A6EC-5A5D296F758A}" type="presParOf" srcId="{846B7C21-BBB9-4866-A2D8-3F7113FD1427}" destId="{54024E92-E6C5-46EF-84C0-5030F7860484}" srcOrd="16" destOrd="0" presId="urn:microsoft.com/office/officeart/2005/8/layout/list1"/>
    <dgm:cxn modelId="{AEAC5E39-4BC3-433F-BA3E-96FFD326A869}" type="presParOf" srcId="{54024E92-E6C5-46EF-84C0-5030F7860484}" destId="{FA1CED06-9B74-446F-98A7-85F326FC729D}" srcOrd="0" destOrd="0" presId="urn:microsoft.com/office/officeart/2005/8/layout/list1"/>
    <dgm:cxn modelId="{6273F3FB-0423-421C-9149-807DCF855008}" type="presParOf" srcId="{54024E92-E6C5-46EF-84C0-5030F7860484}" destId="{BBB707B0-A842-46F9-8D37-9E057F84765D}" srcOrd="1" destOrd="0" presId="urn:microsoft.com/office/officeart/2005/8/layout/list1"/>
    <dgm:cxn modelId="{122C5FC4-71DE-4AD9-81E9-0C4CC57C3419}" type="presParOf" srcId="{846B7C21-BBB9-4866-A2D8-3F7113FD1427}" destId="{DFFD2CFC-C466-4990-BF79-AC2300DFE6C6}" srcOrd="17" destOrd="0" presId="urn:microsoft.com/office/officeart/2005/8/layout/list1"/>
    <dgm:cxn modelId="{7C85F999-4342-492D-A7FF-7B5AD31C9479}" type="presParOf" srcId="{846B7C21-BBB9-4866-A2D8-3F7113FD1427}" destId="{7E218E5F-A054-4442-A267-864843D092D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1DD604-2130-4E00-A932-8AB533BC9CA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58978D-0B33-4840-9E5C-8C82F81AB1D2}">
      <dgm:prSet/>
      <dgm:spPr/>
      <dgm:t>
        <a:bodyPr/>
        <a:lstStyle/>
        <a:p>
          <a:r>
            <a:rPr lang="en-US" b="0" i="0"/>
            <a:t>Social Inflation</a:t>
          </a:r>
          <a:endParaRPr lang="en-US"/>
        </a:p>
      </dgm:t>
    </dgm:pt>
    <dgm:pt modelId="{D75976EB-237A-41D2-9C3C-BD3C400CEA1E}" type="parTrans" cxnId="{70D9AF9E-76AE-4C7D-8E67-4E67E4A75C20}">
      <dgm:prSet/>
      <dgm:spPr/>
      <dgm:t>
        <a:bodyPr/>
        <a:lstStyle/>
        <a:p>
          <a:endParaRPr lang="en-US"/>
        </a:p>
      </dgm:t>
    </dgm:pt>
    <dgm:pt modelId="{9EC79CE4-0CD8-46F5-A2FA-43EF4BCCB36B}" type="sibTrans" cxnId="{70D9AF9E-76AE-4C7D-8E67-4E67E4A75C20}">
      <dgm:prSet/>
      <dgm:spPr/>
      <dgm:t>
        <a:bodyPr/>
        <a:lstStyle/>
        <a:p>
          <a:endParaRPr lang="en-US"/>
        </a:p>
      </dgm:t>
    </dgm:pt>
    <dgm:pt modelId="{70C1703B-10D4-46B3-91E5-2824B9BA58F8}">
      <dgm:prSet/>
      <dgm:spPr/>
      <dgm:t>
        <a:bodyPr/>
        <a:lstStyle/>
        <a:p>
          <a:r>
            <a:rPr lang="en-US" b="0" i="0"/>
            <a:t>Cost to Repair Vehicles</a:t>
          </a:r>
          <a:endParaRPr lang="en-US"/>
        </a:p>
      </dgm:t>
    </dgm:pt>
    <dgm:pt modelId="{99C1C4B7-2952-4876-A478-0CA4BA8D1EE9}" type="parTrans" cxnId="{68D91D88-EB75-4027-88BE-12670021DA3E}">
      <dgm:prSet/>
      <dgm:spPr/>
      <dgm:t>
        <a:bodyPr/>
        <a:lstStyle/>
        <a:p>
          <a:endParaRPr lang="en-US"/>
        </a:p>
      </dgm:t>
    </dgm:pt>
    <dgm:pt modelId="{0617F6DC-A4E9-4B7B-BFE3-3CAC8D5FE764}" type="sibTrans" cxnId="{68D91D88-EB75-4027-88BE-12670021DA3E}">
      <dgm:prSet/>
      <dgm:spPr/>
      <dgm:t>
        <a:bodyPr/>
        <a:lstStyle/>
        <a:p>
          <a:endParaRPr lang="en-US"/>
        </a:p>
      </dgm:t>
    </dgm:pt>
    <dgm:pt modelId="{FE716C07-59C2-432C-8C2F-34F92F991784}">
      <dgm:prSet/>
      <dgm:spPr/>
      <dgm:t>
        <a:bodyPr/>
        <a:lstStyle/>
        <a:p>
          <a:r>
            <a:rPr lang="en-US" b="0" i="0"/>
            <a:t>Expense to Rebuild Property </a:t>
          </a:r>
          <a:endParaRPr lang="en-US"/>
        </a:p>
      </dgm:t>
    </dgm:pt>
    <dgm:pt modelId="{A7FFD3D1-B856-475A-A889-DBBEF8F2B725}" type="parTrans" cxnId="{3479C977-82DB-44C0-9606-50E1FEDB7456}">
      <dgm:prSet/>
      <dgm:spPr/>
      <dgm:t>
        <a:bodyPr/>
        <a:lstStyle/>
        <a:p>
          <a:endParaRPr lang="en-US"/>
        </a:p>
      </dgm:t>
    </dgm:pt>
    <dgm:pt modelId="{92DE179D-834A-46C6-8D2D-62CCE9C6DBF7}" type="sibTrans" cxnId="{3479C977-82DB-44C0-9606-50E1FEDB7456}">
      <dgm:prSet/>
      <dgm:spPr/>
      <dgm:t>
        <a:bodyPr/>
        <a:lstStyle/>
        <a:p>
          <a:endParaRPr lang="en-US"/>
        </a:p>
      </dgm:t>
    </dgm:pt>
    <dgm:pt modelId="{90AFC025-E9A9-47AC-AD81-089D29AEE94D}">
      <dgm:prSet/>
      <dgm:spPr/>
      <dgm:t>
        <a:bodyPr/>
        <a:lstStyle/>
        <a:p>
          <a:r>
            <a:rPr lang="en-US" b="0" i="0" dirty="0"/>
            <a:t>Weather Changes &amp; Re-Insurance </a:t>
          </a:r>
          <a:endParaRPr lang="en-US" dirty="0"/>
        </a:p>
      </dgm:t>
    </dgm:pt>
    <dgm:pt modelId="{79100544-B086-4AEB-A451-AA3F83B50525}" type="parTrans" cxnId="{47E29452-E289-404E-9976-6DFB5FE02B4E}">
      <dgm:prSet/>
      <dgm:spPr/>
      <dgm:t>
        <a:bodyPr/>
        <a:lstStyle/>
        <a:p>
          <a:endParaRPr lang="en-US"/>
        </a:p>
      </dgm:t>
    </dgm:pt>
    <dgm:pt modelId="{91F86ED8-1A81-4523-862A-66793374DE39}" type="sibTrans" cxnId="{47E29452-E289-404E-9976-6DFB5FE02B4E}">
      <dgm:prSet/>
      <dgm:spPr/>
      <dgm:t>
        <a:bodyPr/>
        <a:lstStyle/>
        <a:p>
          <a:endParaRPr lang="en-US"/>
        </a:p>
      </dgm:t>
    </dgm:pt>
    <dgm:pt modelId="{28EDDFFC-F914-44D8-A248-56014F834FB8}" type="pres">
      <dgm:prSet presAssocID="{BB1DD604-2130-4E00-A932-8AB533BC9CA6}" presName="matrix" presStyleCnt="0">
        <dgm:presLayoutVars>
          <dgm:chMax val="1"/>
          <dgm:dir/>
          <dgm:resizeHandles val="exact"/>
        </dgm:presLayoutVars>
      </dgm:prSet>
      <dgm:spPr/>
    </dgm:pt>
    <dgm:pt modelId="{333FFBFD-261A-4DAF-A09E-5A404BA496BA}" type="pres">
      <dgm:prSet presAssocID="{BB1DD604-2130-4E00-A932-8AB533BC9CA6}" presName="diamond" presStyleLbl="bgShp" presStyleIdx="0" presStyleCnt="1"/>
      <dgm:spPr/>
    </dgm:pt>
    <dgm:pt modelId="{495EC2F1-224A-428A-A6AF-F23555CC3854}" type="pres">
      <dgm:prSet presAssocID="{BB1DD604-2130-4E00-A932-8AB533BC9CA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D7BC309-56B6-4B0A-B2D2-439C55360CE8}" type="pres">
      <dgm:prSet presAssocID="{BB1DD604-2130-4E00-A932-8AB533BC9CA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5559725-5E41-441A-BC87-9C4BFA0C1C79}" type="pres">
      <dgm:prSet presAssocID="{BB1DD604-2130-4E00-A932-8AB533BC9CA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86BAC64-F0DD-4F52-BB62-B96FF121B290}" type="pres">
      <dgm:prSet presAssocID="{BB1DD604-2130-4E00-A932-8AB533BC9CA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AB4F40F-B2DB-44EB-9A12-7F09D7C5DB2C}" type="presOf" srcId="{4658978D-0B33-4840-9E5C-8C82F81AB1D2}" destId="{495EC2F1-224A-428A-A6AF-F23555CC3854}" srcOrd="0" destOrd="0" presId="urn:microsoft.com/office/officeart/2005/8/layout/matrix3"/>
    <dgm:cxn modelId="{47E29452-E289-404E-9976-6DFB5FE02B4E}" srcId="{BB1DD604-2130-4E00-A932-8AB533BC9CA6}" destId="{90AFC025-E9A9-47AC-AD81-089D29AEE94D}" srcOrd="3" destOrd="0" parTransId="{79100544-B086-4AEB-A451-AA3F83B50525}" sibTransId="{91F86ED8-1A81-4523-862A-66793374DE39}"/>
    <dgm:cxn modelId="{3479C977-82DB-44C0-9606-50E1FEDB7456}" srcId="{BB1DD604-2130-4E00-A932-8AB533BC9CA6}" destId="{FE716C07-59C2-432C-8C2F-34F92F991784}" srcOrd="2" destOrd="0" parTransId="{A7FFD3D1-B856-475A-A889-DBBEF8F2B725}" sibTransId="{92DE179D-834A-46C6-8D2D-62CCE9C6DBF7}"/>
    <dgm:cxn modelId="{B661F687-663F-4A24-973F-9CDC9E4717BE}" type="presOf" srcId="{70C1703B-10D4-46B3-91E5-2824B9BA58F8}" destId="{3D7BC309-56B6-4B0A-B2D2-439C55360CE8}" srcOrd="0" destOrd="0" presId="urn:microsoft.com/office/officeart/2005/8/layout/matrix3"/>
    <dgm:cxn modelId="{68D91D88-EB75-4027-88BE-12670021DA3E}" srcId="{BB1DD604-2130-4E00-A932-8AB533BC9CA6}" destId="{70C1703B-10D4-46B3-91E5-2824B9BA58F8}" srcOrd="1" destOrd="0" parTransId="{99C1C4B7-2952-4876-A478-0CA4BA8D1EE9}" sibTransId="{0617F6DC-A4E9-4B7B-BFE3-3CAC8D5FE764}"/>
    <dgm:cxn modelId="{70D9AF9E-76AE-4C7D-8E67-4E67E4A75C20}" srcId="{BB1DD604-2130-4E00-A932-8AB533BC9CA6}" destId="{4658978D-0B33-4840-9E5C-8C82F81AB1D2}" srcOrd="0" destOrd="0" parTransId="{D75976EB-237A-41D2-9C3C-BD3C400CEA1E}" sibTransId="{9EC79CE4-0CD8-46F5-A2FA-43EF4BCCB36B}"/>
    <dgm:cxn modelId="{1A3DEEA1-0BE7-408E-9DAF-2DB878CC4BFF}" type="presOf" srcId="{FE716C07-59C2-432C-8C2F-34F92F991784}" destId="{E5559725-5E41-441A-BC87-9C4BFA0C1C79}" srcOrd="0" destOrd="0" presId="urn:microsoft.com/office/officeart/2005/8/layout/matrix3"/>
    <dgm:cxn modelId="{E57C3FDE-2C3B-4F1B-B50A-CA6B45C3D049}" type="presOf" srcId="{90AFC025-E9A9-47AC-AD81-089D29AEE94D}" destId="{E86BAC64-F0DD-4F52-BB62-B96FF121B290}" srcOrd="0" destOrd="0" presId="urn:microsoft.com/office/officeart/2005/8/layout/matrix3"/>
    <dgm:cxn modelId="{229CAFE3-DFB3-46BA-B191-6D8C71CDA7B5}" type="presOf" srcId="{BB1DD604-2130-4E00-A932-8AB533BC9CA6}" destId="{28EDDFFC-F914-44D8-A248-56014F834FB8}" srcOrd="0" destOrd="0" presId="urn:microsoft.com/office/officeart/2005/8/layout/matrix3"/>
    <dgm:cxn modelId="{76A36032-6D76-4BB8-ACCD-8516948F0B0E}" type="presParOf" srcId="{28EDDFFC-F914-44D8-A248-56014F834FB8}" destId="{333FFBFD-261A-4DAF-A09E-5A404BA496BA}" srcOrd="0" destOrd="0" presId="urn:microsoft.com/office/officeart/2005/8/layout/matrix3"/>
    <dgm:cxn modelId="{94BE9D64-BF83-43E5-A784-C8CC1431A8B2}" type="presParOf" srcId="{28EDDFFC-F914-44D8-A248-56014F834FB8}" destId="{495EC2F1-224A-428A-A6AF-F23555CC3854}" srcOrd="1" destOrd="0" presId="urn:microsoft.com/office/officeart/2005/8/layout/matrix3"/>
    <dgm:cxn modelId="{E5051741-0DA6-48D8-A43B-D3CF164BD354}" type="presParOf" srcId="{28EDDFFC-F914-44D8-A248-56014F834FB8}" destId="{3D7BC309-56B6-4B0A-B2D2-439C55360CE8}" srcOrd="2" destOrd="0" presId="urn:microsoft.com/office/officeart/2005/8/layout/matrix3"/>
    <dgm:cxn modelId="{2954A554-E866-4AB5-A9DC-EBC4D01D14FB}" type="presParOf" srcId="{28EDDFFC-F914-44D8-A248-56014F834FB8}" destId="{E5559725-5E41-441A-BC87-9C4BFA0C1C79}" srcOrd="3" destOrd="0" presId="urn:microsoft.com/office/officeart/2005/8/layout/matrix3"/>
    <dgm:cxn modelId="{77925A3D-0D8C-49FF-8966-506231E2D2EA}" type="presParOf" srcId="{28EDDFFC-F914-44D8-A248-56014F834FB8}" destId="{E86BAC64-F0DD-4F52-BB62-B96FF121B29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C5CD73-576B-4E63-9D32-AF6648E257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8561DB-FAC8-41B2-B5D3-B96071F3E776}">
      <dgm:prSet/>
      <dgm:spPr/>
      <dgm:t>
        <a:bodyPr/>
        <a:lstStyle/>
        <a:p>
          <a:r>
            <a:rPr lang="en-US"/>
            <a:t>Sensor/Crash Part Inflation </a:t>
          </a:r>
        </a:p>
      </dgm:t>
    </dgm:pt>
    <dgm:pt modelId="{D6AA1914-1C6D-437D-B2A2-E7CD287B8898}" type="parTrans" cxnId="{A7BADCCE-7320-4F62-BB66-7B3B33B29FA5}">
      <dgm:prSet/>
      <dgm:spPr/>
      <dgm:t>
        <a:bodyPr/>
        <a:lstStyle/>
        <a:p>
          <a:endParaRPr lang="en-US"/>
        </a:p>
      </dgm:t>
    </dgm:pt>
    <dgm:pt modelId="{406B4AB9-3E0F-4954-916F-635538E6C0D3}" type="sibTrans" cxnId="{A7BADCCE-7320-4F62-BB66-7B3B33B29FA5}">
      <dgm:prSet/>
      <dgm:spPr/>
      <dgm:t>
        <a:bodyPr/>
        <a:lstStyle/>
        <a:p>
          <a:endParaRPr lang="en-US"/>
        </a:p>
      </dgm:t>
    </dgm:pt>
    <dgm:pt modelId="{226E453E-0118-4BF7-9C3C-DC52C88B0645}">
      <dgm:prSet/>
      <dgm:spPr/>
      <dgm:t>
        <a:bodyPr/>
        <a:lstStyle/>
        <a:p>
          <a:r>
            <a:rPr lang="en-US"/>
            <a:t>Wage Inflation</a:t>
          </a:r>
        </a:p>
      </dgm:t>
    </dgm:pt>
    <dgm:pt modelId="{32FF657A-635D-4F5B-9846-2431B275FCF4}" type="parTrans" cxnId="{D41E7689-B9BC-41E5-94E6-CBCAB3E45EA9}">
      <dgm:prSet/>
      <dgm:spPr/>
      <dgm:t>
        <a:bodyPr/>
        <a:lstStyle/>
        <a:p>
          <a:endParaRPr lang="en-US"/>
        </a:p>
      </dgm:t>
    </dgm:pt>
    <dgm:pt modelId="{22743DA2-DFE9-45FD-898B-562859EF67C5}" type="sibTrans" cxnId="{D41E7689-B9BC-41E5-94E6-CBCAB3E45EA9}">
      <dgm:prSet/>
      <dgm:spPr/>
      <dgm:t>
        <a:bodyPr/>
        <a:lstStyle/>
        <a:p>
          <a:endParaRPr lang="en-US"/>
        </a:p>
      </dgm:t>
    </dgm:pt>
    <dgm:pt modelId="{1F09F0B4-E870-4EBA-9622-EBD0B0BEC95E}">
      <dgm:prSet/>
      <dgm:spPr/>
      <dgm:t>
        <a:bodyPr/>
        <a:lstStyle/>
        <a:p>
          <a:r>
            <a:rPr lang="en-US"/>
            <a:t>Supply Chain &amp; Cycle Time</a:t>
          </a:r>
        </a:p>
      </dgm:t>
    </dgm:pt>
    <dgm:pt modelId="{11140582-3A96-4F90-9686-368828E37DF3}" type="parTrans" cxnId="{2A0B7907-4728-4B21-8898-505E73808A0B}">
      <dgm:prSet/>
      <dgm:spPr/>
      <dgm:t>
        <a:bodyPr/>
        <a:lstStyle/>
        <a:p>
          <a:endParaRPr lang="en-US"/>
        </a:p>
      </dgm:t>
    </dgm:pt>
    <dgm:pt modelId="{2ECD3AD9-4499-4122-9F80-AEB17C90556E}" type="sibTrans" cxnId="{2A0B7907-4728-4B21-8898-505E73808A0B}">
      <dgm:prSet/>
      <dgm:spPr/>
      <dgm:t>
        <a:bodyPr/>
        <a:lstStyle/>
        <a:p>
          <a:endParaRPr lang="en-US"/>
        </a:p>
      </dgm:t>
    </dgm:pt>
    <dgm:pt modelId="{0BFD1B64-9661-4C29-B6E0-13F928FF3F3C}">
      <dgm:prSet/>
      <dgm:spPr/>
      <dgm:t>
        <a:bodyPr/>
        <a:lstStyle/>
        <a:p>
          <a:r>
            <a:rPr lang="en-US"/>
            <a:t>Shortage of Rental Vehicles</a:t>
          </a:r>
        </a:p>
      </dgm:t>
    </dgm:pt>
    <dgm:pt modelId="{49AA931F-A389-4500-B752-44F7548E53B5}" type="parTrans" cxnId="{A9AFD2C2-DA85-4CAC-882C-773F096BFAB1}">
      <dgm:prSet/>
      <dgm:spPr/>
      <dgm:t>
        <a:bodyPr/>
        <a:lstStyle/>
        <a:p>
          <a:endParaRPr lang="en-US"/>
        </a:p>
      </dgm:t>
    </dgm:pt>
    <dgm:pt modelId="{59097658-7C64-4295-AD36-A6B85EACB414}" type="sibTrans" cxnId="{A9AFD2C2-DA85-4CAC-882C-773F096BFAB1}">
      <dgm:prSet/>
      <dgm:spPr/>
      <dgm:t>
        <a:bodyPr/>
        <a:lstStyle/>
        <a:p>
          <a:endParaRPr lang="en-US"/>
        </a:p>
      </dgm:t>
    </dgm:pt>
    <dgm:pt modelId="{49CEF3D1-A70C-4404-BAA5-E2E9BBEA71B5}" type="pres">
      <dgm:prSet presAssocID="{0AC5CD73-576B-4E63-9D32-AF6648E257DD}" presName="linear" presStyleCnt="0">
        <dgm:presLayoutVars>
          <dgm:animLvl val="lvl"/>
          <dgm:resizeHandles val="exact"/>
        </dgm:presLayoutVars>
      </dgm:prSet>
      <dgm:spPr/>
    </dgm:pt>
    <dgm:pt modelId="{F7D0BAC6-52AA-40AC-BC28-F696F89F1AA5}" type="pres">
      <dgm:prSet presAssocID="{708561DB-FAC8-41B2-B5D3-B96071F3E7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006EA44-72E3-4B18-B02D-AEB1D821909B}" type="pres">
      <dgm:prSet presAssocID="{406B4AB9-3E0F-4954-916F-635538E6C0D3}" presName="spacer" presStyleCnt="0"/>
      <dgm:spPr/>
    </dgm:pt>
    <dgm:pt modelId="{1B9194CD-EEFA-4BF1-9809-1269E651AE91}" type="pres">
      <dgm:prSet presAssocID="{226E453E-0118-4BF7-9C3C-DC52C88B064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56BA0A7-945E-43FE-9474-99DAA10C869C}" type="pres">
      <dgm:prSet presAssocID="{22743DA2-DFE9-45FD-898B-562859EF67C5}" presName="spacer" presStyleCnt="0"/>
      <dgm:spPr/>
    </dgm:pt>
    <dgm:pt modelId="{A5C305F2-6182-4977-9ACF-8F4118921555}" type="pres">
      <dgm:prSet presAssocID="{1F09F0B4-E870-4EBA-9622-EBD0B0BEC95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5D20E3-EA87-4C4B-B540-F810F2806AB7}" type="pres">
      <dgm:prSet presAssocID="{2ECD3AD9-4499-4122-9F80-AEB17C90556E}" presName="spacer" presStyleCnt="0"/>
      <dgm:spPr/>
    </dgm:pt>
    <dgm:pt modelId="{C8DFD181-B3EA-4C56-A686-4294DDBA4BCF}" type="pres">
      <dgm:prSet presAssocID="{0BFD1B64-9661-4C29-B6E0-13F928FF3F3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A0B7907-4728-4B21-8898-505E73808A0B}" srcId="{0AC5CD73-576B-4E63-9D32-AF6648E257DD}" destId="{1F09F0B4-E870-4EBA-9622-EBD0B0BEC95E}" srcOrd="2" destOrd="0" parTransId="{11140582-3A96-4F90-9686-368828E37DF3}" sibTransId="{2ECD3AD9-4499-4122-9F80-AEB17C90556E}"/>
    <dgm:cxn modelId="{223B6F1A-074C-4F71-A05A-3BC98AFE8723}" type="presOf" srcId="{226E453E-0118-4BF7-9C3C-DC52C88B0645}" destId="{1B9194CD-EEFA-4BF1-9809-1269E651AE91}" srcOrd="0" destOrd="0" presId="urn:microsoft.com/office/officeart/2005/8/layout/vList2"/>
    <dgm:cxn modelId="{97348D21-16A9-47EE-8B64-121787E77563}" type="presOf" srcId="{0BFD1B64-9661-4C29-B6E0-13F928FF3F3C}" destId="{C8DFD181-B3EA-4C56-A686-4294DDBA4BCF}" srcOrd="0" destOrd="0" presId="urn:microsoft.com/office/officeart/2005/8/layout/vList2"/>
    <dgm:cxn modelId="{5766D87E-8626-4D0B-8554-8E334DE1F07F}" type="presOf" srcId="{708561DB-FAC8-41B2-B5D3-B96071F3E776}" destId="{F7D0BAC6-52AA-40AC-BC28-F696F89F1AA5}" srcOrd="0" destOrd="0" presId="urn:microsoft.com/office/officeart/2005/8/layout/vList2"/>
    <dgm:cxn modelId="{D41E7689-B9BC-41E5-94E6-CBCAB3E45EA9}" srcId="{0AC5CD73-576B-4E63-9D32-AF6648E257DD}" destId="{226E453E-0118-4BF7-9C3C-DC52C88B0645}" srcOrd="1" destOrd="0" parTransId="{32FF657A-635D-4F5B-9846-2431B275FCF4}" sibTransId="{22743DA2-DFE9-45FD-898B-562859EF67C5}"/>
    <dgm:cxn modelId="{98DD3EA2-61C9-4FA7-90F5-E40076E303A1}" type="presOf" srcId="{0AC5CD73-576B-4E63-9D32-AF6648E257DD}" destId="{49CEF3D1-A70C-4404-BAA5-E2E9BBEA71B5}" srcOrd="0" destOrd="0" presId="urn:microsoft.com/office/officeart/2005/8/layout/vList2"/>
    <dgm:cxn modelId="{A9AFD2C2-DA85-4CAC-882C-773F096BFAB1}" srcId="{0AC5CD73-576B-4E63-9D32-AF6648E257DD}" destId="{0BFD1B64-9661-4C29-B6E0-13F928FF3F3C}" srcOrd="3" destOrd="0" parTransId="{49AA931F-A389-4500-B752-44F7548E53B5}" sibTransId="{59097658-7C64-4295-AD36-A6B85EACB414}"/>
    <dgm:cxn modelId="{A7BADCCE-7320-4F62-BB66-7B3B33B29FA5}" srcId="{0AC5CD73-576B-4E63-9D32-AF6648E257DD}" destId="{708561DB-FAC8-41B2-B5D3-B96071F3E776}" srcOrd="0" destOrd="0" parTransId="{D6AA1914-1C6D-437D-B2A2-E7CD287B8898}" sibTransId="{406B4AB9-3E0F-4954-916F-635538E6C0D3}"/>
    <dgm:cxn modelId="{D41AA8FF-9B46-472D-9576-AF01E74B32A4}" type="presOf" srcId="{1F09F0B4-E870-4EBA-9622-EBD0B0BEC95E}" destId="{A5C305F2-6182-4977-9ACF-8F4118921555}" srcOrd="0" destOrd="0" presId="urn:microsoft.com/office/officeart/2005/8/layout/vList2"/>
    <dgm:cxn modelId="{5717BFF6-4760-4530-8731-8981E8BF135A}" type="presParOf" srcId="{49CEF3D1-A70C-4404-BAA5-E2E9BBEA71B5}" destId="{F7D0BAC6-52AA-40AC-BC28-F696F89F1AA5}" srcOrd="0" destOrd="0" presId="urn:microsoft.com/office/officeart/2005/8/layout/vList2"/>
    <dgm:cxn modelId="{6FE27113-30CC-4DF2-963A-A5B03DBAE38B}" type="presParOf" srcId="{49CEF3D1-A70C-4404-BAA5-E2E9BBEA71B5}" destId="{2006EA44-72E3-4B18-B02D-AEB1D821909B}" srcOrd="1" destOrd="0" presId="urn:microsoft.com/office/officeart/2005/8/layout/vList2"/>
    <dgm:cxn modelId="{B1A3C198-9979-4A07-94C7-383BA31CD05F}" type="presParOf" srcId="{49CEF3D1-A70C-4404-BAA5-E2E9BBEA71B5}" destId="{1B9194CD-EEFA-4BF1-9809-1269E651AE91}" srcOrd="2" destOrd="0" presId="urn:microsoft.com/office/officeart/2005/8/layout/vList2"/>
    <dgm:cxn modelId="{40776EDD-6E84-44E7-8E6C-E878FD959EED}" type="presParOf" srcId="{49CEF3D1-A70C-4404-BAA5-E2E9BBEA71B5}" destId="{656BA0A7-945E-43FE-9474-99DAA10C869C}" srcOrd="3" destOrd="0" presId="urn:microsoft.com/office/officeart/2005/8/layout/vList2"/>
    <dgm:cxn modelId="{9214AC28-6F28-4241-8C84-1D2D59A50CD6}" type="presParOf" srcId="{49CEF3D1-A70C-4404-BAA5-E2E9BBEA71B5}" destId="{A5C305F2-6182-4977-9ACF-8F4118921555}" srcOrd="4" destOrd="0" presId="urn:microsoft.com/office/officeart/2005/8/layout/vList2"/>
    <dgm:cxn modelId="{75DB738E-3A15-44E5-B01A-37E7FFFB2D75}" type="presParOf" srcId="{49CEF3D1-A70C-4404-BAA5-E2E9BBEA71B5}" destId="{7A5D20E3-EA87-4C4B-B540-F810F2806AB7}" srcOrd="5" destOrd="0" presId="urn:microsoft.com/office/officeart/2005/8/layout/vList2"/>
    <dgm:cxn modelId="{6C6AE31B-E877-48D1-B906-67225A6E4A5D}" type="presParOf" srcId="{49CEF3D1-A70C-4404-BAA5-E2E9BBEA71B5}" destId="{C8DFD181-B3EA-4C56-A686-4294DDBA4BC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02E7A2-FE1F-4E1D-BF04-DB9D0F2A102B}" type="doc">
      <dgm:prSet loTypeId="urn:microsoft.com/office/officeart/2005/8/layout/hierarchy2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09B36B69-11B9-4044-9949-6F762FD61028}">
      <dgm:prSet/>
      <dgm:spPr/>
      <dgm:t>
        <a:bodyPr/>
        <a:lstStyle/>
        <a:p>
          <a:r>
            <a:rPr lang="en-US"/>
            <a:t>Supply Chain and Labor Concerns</a:t>
          </a:r>
        </a:p>
      </dgm:t>
    </dgm:pt>
    <dgm:pt modelId="{40735400-CA70-4AE9-96F0-6ADFA5D808A6}" type="parTrans" cxnId="{FE7360DA-4F20-4052-8C71-5B755A133978}">
      <dgm:prSet/>
      <dgm:spPr/>
      <dgm:t>
        <a:bodyPr/>
        <a:lstStyle/>
        <a:p>
          <a:endParaRPr lang="en-US"/>
        </a:p>
      </dgm:t>
    </dgm:pt>
    <dgm:pt modelId="{3BD04700-C25D-4D79-854F-9A290430D77A}" type="sibTrans" cxnId="{FE7360DA-4F20-4052-8C71-5B755A133978}">
      <dgm:prSet/>
      <dgm:spPr/>
      <dgm:t>
        <a:bodyPr/>
        <a:lstStyle/>
        <a:p>
          <a:endParaRPr lang="en-US"/>
        </a:p>
      </dgm:t>
    </dgm:pt>
    <dgm:pt modelId="{AE374B21-0DC3-4B97-BDD7-A9287494E79B}">
      <dgm:prSet/>
      <dgm:spPr/>
      <dgm:t>
        <a:bodyPr/>
        <a:lstStyle/>
        <a:p>
          <a:r>
            <a:rPr lang="en-US"/>
            <a:t>Increased Government Regulation</a:t>
          </a:r>
        </a:p>
      </dgm:t>
    </dgm:pt>
    <dgm:pt modelId="{72F9BBE9-7BDF-4032-B2BF-256DEDAA480A}" type="parTrans" cxnId="{824D2C56-8DE2-4599-A418-001AC202B428}">
      <dgm:prSet/>
      <dgm:spPr/>
      <dgm:t>
        <a:bodyPr/>
        <a:lstStyle/>
        <a:p>
          <a:endParaRPr lang="en-US"/>
        </a:p>
      </dgm:t>
    </dgm:pt>
    <dgm:pt modelId="{61C8C90F-746A-4ACA-BF78-63505DE91648}" type="sibTrans" cxnId="{824D2C56-8DE2-4599-A418-001AC202B428}">
      <dgm:prSet/>
      <dgm:spPr/>
      <dgm:t>
        <a:bodyPr/>
        <a:lstStyle/>
        <a:p>
          <a:endParaRPr lang="en-US"/>
        </a:p>
      </dgm:t>
    </dgm:pt>
    <dgm:pt modelId="{BC4834AE-5C83-4A45-ABFA-67A13297A373}">
      <dgm:prSet/>
      <dgm:spPr/>
      <dgm:t>
        <a:bodyPr/>
        <a:lstStyle/>
        <a:p>
          <a:r>
            <a:rPr lang="en-US"/>
            <a:t>EPA</a:t>
          </a:r>
        </a:p>
      </dgm:t>
    </dgm:pt>
    <dgm:pt modelId="{4EB2A11E-144A-4635-B776-087EEA3C5DDF}" type="parTrans" cxnId="{B1FD4E1F-4962-48C3-981C-611E6CB385DD}">
      <dgm:prSet/>
      <dgm:spPr/>
      <dgm:t>
        <a:bodyPr/>
        <a:lstStyle/>
        <a:p>
          <a:endParaRPr lang="en-US"/>
        </a:p>
      </dgm:t>
    </dgm:pt>
    <dgm:pt modelId="{EDF165C8-A8BD-4C84-89EB-B7E2B331383A}" type="sibTrans" cxnId="{B1FD4E1F-4962-48C3-981C-611E6CB385DD}">
      <dgm:prSet/>
      <dgm:spPr/>
      <dgm:t>
        <a:bodyPr/>
        <a:lstStyle/>
        <a:p>
          <a:endParaRPr lang="en-US"/>
        </a:p>
      </dgm:t>
    </dgm:pt>
    <dgm:pt modelId="{19BBCC48-A0E5-44D1-AA10-11F46D16415D}">
      <dgm:prSet/>
      <dgm:spPr/>
      <dgm:t>
        <a:bodyPr/>
        <a:lstStyle/>
        <a:p>
          <a:r>
            <a:rPr lang="en-US"/>
            <a:t>LEED</a:t>
          </a:r>
        </a:p>
      </dgm:t>
    </dgm:pt>
    <dgm:pt modelId="{7C6C83E9-8C19-4C11-A27C-8F4094B7476E}" type="parTrans" cxnId="{97AA1560-A07D-43FB-A55C-D2A075EC2699}">
      <dgm:prSet/>
      <dgm:spPr/>
      <dgm:t>
        <a:bodyPr/>
        <a:lstStyle/>
        <a:p>
          <a:endParaRPr lang="en-US"/>
        </a:p>
      </dgm:t>
    </dgm:pt>
    <dgm:pt modelId="{9A928101-35BC-4B51-8999-C5175DBD762D}" type="sibTrans" cxnId="{97AA1560-A07D-43FB-A55C-D2A075EC2699}">
      <dgm:prSet/>
      <dgm:spPr/>
      <dgm:t>
        <a:bodyPr/>
        <a:lstStyle/>
        <a:p>
          <a:endParaRPr lang="en-US"/>
        </a:p>
      </dgm:t>
    </dgm:pt>
    <dgm:pt modelId="{C9678167-81B4-4E43-9DB7-71E3BCC213AB}">
      <dgm:prSet/>
      <dgm:spPr/>
      <dgm:t>
        <a:bodyPr/>
        <a:lstStyle/>
        <a:p>
          <a:r>
            <a:rPr lang="en-US"/>
            <a:t>Green/Enviro Building Materials</a:t>
          </a:r>
        </a:p>
      </dgm:t>
    </dgm:pt>
    <dgm:pt modelId="{EA5F9563-FCDB-43C9-9AC8-ECFC4FCA4B77}" type="parTrans" cxnId="{6AD67B1A-9A06-427B-8F1C-129FABB7598F}">
      <dgm:prSet/>
      <dgm:spPr/>
      <dgm:t>
        <a:bodyPr/>
        <a:lstStyle/>
        <a:p>
          <a:endParaRPr lang="en-US"/>
        </a:p>
      </dgm:t>
    </dgm:pt>
    <dgm:pt modelId="{F7E61844-D4E3-44B8-8D0B-CBE4EE083FC0}" type="sibTrans" cxnId="{6AD67B1A-9A06-427B-8F1C-129FABB7598F}">
      <dgm:prSet/>
      <dgm:spPr/>
      <dgm:t>
        <a:bodyPr/>
        <a:lstStyle/>
        <a:p>
          <a:endParaRPr lang="en-US"/>
        </a:p>
      </dgm:t>
    </dgm:pt>
    <dgm:pt modelId="{8CC13C74-0EE2-440F-B2C7-6212A5AA9FB5}">
      <dgm:prSet/>
      <dgm:spPr/>
      <dgm:t>
        <a:bodyPr/>
        <a:lstStyle/>
        <a:p>
          <a:r>
            <a:rPr lang="en-US"/>
            <a:t>ADA</a:t>
          </a:r>
        </a:p>
      </dgm:t>
    </dgm:pt>
    <dgm:pt modelId="{53C76E28-2731-4A1B-973F-9C914ECA3542}" type="parTrans" cxnId="{EE826EA8-ECD4-4CB3-A477-DA3BFBF55254}">
      <dgm:prSet/>
      <dgm:spPr/>
      <dgm:t>
        <a:bodyPr/>
        <a:lstStyle/>
        <a:p>
          <a:endParaRPr lang="en-US"/>
        </a:p>
      </dgm:t>
    </dgm:pt>
    <dgm:pt modelId="{315CBDC7-1584-4DBC-BB40-CF2298C5328A}" type="sibTrans" cxnId="{EE826EA8-ECD4-4CB3-A477-DA3BFBF55254}">
      <dgm:prSet/>
      <dgm:spPr/>
      <dgm:t>
        <a:bodyPr/>
        <a:lstStyle/>
        <a:p>
          <a:endParaRPr lang="en-US"/>
        </a:p>
      </dgm:t>
    </dgm:pt>
    <dgm:pt modelId="{38CE676F-908B-48D6-BACD-80561E94E5F9}">
      <dgm:prSet/>
      <dgm:spPr/>
      <dgm:t>
        <a:bodyPr/>
        <a:lstStyle/>
        <a:p>
          <a:r>
            <a:rPr lang="en-US"/>
            <a:t>Zoning</a:t>
          </a:r>
        </a:p>
      </dgm:t>
    </dgm:pt>
    <dgm:pt modelId="{A3DDE6F9-6DFF-45A5-931E-7FB25262FF35}" type="parTrans" cxnId="{825473CA-DAC1-4437-B673-4C8AC6933823}">
      <dgm:prSet/>
      <dgm:spPr/>
      <dgm:t>
        <a:bodyPr/>
        <a:lstStyle/>
        <a:p>
          <a:endParaRPr lang="en-US"/>
        </a:p>
      </dgm:t>
    </dgm:pt>
    <dgm:pt modelId="{118C55D6-7C0D-47D5-807D-EA2E06E15C91}" type="sibTrans" cxnId="{825473CA-DAC1-4437-B673-4C8AC6933823}">
      <dgm:prSet/>
      <dgm:spPr/>
      <dgm:t>
        <a:bodyPr/>
        <a:lstStyle/>
        <a:p>
          <a:endParaRPr lang="en-US"/>
        </a:p>
      </dgm:t>
    </dgm:pt>
    <dgm:pt modelId="{19D252FC-7B27-48E4-91FE-355A2214BD5D}" type="pres">
      <dgm:prSet presAssocID="{7902E7A2-FE1F-4E1D-BF04-DB9D0F2A102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E347875-B739-48CE-BBC5-FACF24FC7D7E}" type="pres">
      <dgm:prSet presAssocID="{09B36B69-11B9-4044-9949-6F762FD61028}" presName="root1" presStyleCnt="0"/>
      <dgm:spPr/>
    </dgm:pt>
    <dgm:pt modelId="{49DCF6D9-DFBF-4669-9278-DE5C2088B96B}" type="pres">
      <dgm:prSet presAssocID="{09B36B69-11B9-4044-9949-6F762FD61028}" presName="LevelOneTextNode" presStyleLbl="node0" presStyleIdx="0" presStyleCnt="2">
        <dgm:presLayoutVars>
          <dgm:chPref val="3"/>
        </dgm:presLayoutVars>
      </dgm:prSet>
      <dgm:spPr/>
    </dgm:pt>
    <dgm:pt modelId="{2C407A6E-228D-4106-8279-BAE09B4F344D}" type="pres">
      <dgm:prSet presAssocID="{09B36B69-11B9-4044-9949-6F762FD61028}" presName="level2hierChild" presStyleCnt="0"/>
      <dgm:spPr/>
    </dgm:pt>
    <dgm:pt modelId="{E20A2E4C-1C2A-44B6-A2F7-4737D639A42C}" type="pres">
      <dgm:prSet presAssocID="{AE374B21-0DC3-4B97-BDD7-A9287494E79B}" presName="root1" presStyleCnt="0"/>
      <dgm:spPr/>
    </dgm:pt>
    <dgm:pt modelId="{20AA8121-ABD3-41ED-8762-509FC4D5B37D}" type="pres">
      <dgm:prSet presAssocID="{AE374B21-0DC3-4B97-BDD7-A9287494E79B}" presName="LevelOneTextNode" presStyleLbl="node0" presStyleIdx="1" presStyleCnt="2">
        <dgm:presLayoutVars>
          <dgm:chPref val="3"/>
        </dgm:presLayoutVars>
      </dgm:prSet>
      <dgm:spPr/>
    </dgm:pt>
    <dgm:pt modelId="{2EF88DD1-288C-422F-A96E-92691F889CD0}" type="pres">
      <dgm:prSet presAssocID="{AE374B21-0DC3-4B97-BDD7-A9287494E79B}" presName="level2hierChild" presStyleCnt="0"/>
      <dgm:spPr/>
    </dgm:pt>
    <dgm:pt modelId="{B96B2CDD-90D8-4D98-807D-C0FEA4BDC880}" type="pres">
      <dgm:prSet presAssocID="{4EB2A11E-144A-4635-B776-087EEA3C5DDF}" presName="conn2-1" presStyleLbl="parChTrans1D2" presStyleIdx="0" presStyleCnt="4"/>
      <dgm:spPr/>
    </dgm:pt>
    <dgm:pt modelId="{08B29A6D-4C37-44A0-A15A-0AA61FCD5636}" type="pres">
      <dgm:prSet presAssocID="{4EB2A11E-144A-4635-B776-087EEA3C5DDF}" presName="connTx" presStyleLbl="parChTrans1D2" presStyleIdx="0" presStyleCnt="4"/>
      <dgm:spPr/>
    </dgm:pt>
    <dgm:pt modelId="{1D7F39F4-78B2-47FE-96E2-23A93C235ACB}" type="pres">
      <dgm:prSet presAssocID="{BC4834AE-5C83-4A45-ABFA-67A13297A373}" presName="root2" presStyleCnt="0"/>
      <dgm:spPr/>
    </dgm:pt>
    <dgm:pt modelId="{D6D8E8EB-45C7-403A-8FDF-7539FA820BF5}" type="pres">
      <dgm:prSet presAssocID="{BC4834AE-5C83-4A45-ABFA-67A13297A373}" presName="LevelTwoTextNode" presStyleLbl="node2" presStyleIdx="0" presStyleCnt="4">
        <dgm:presLayoutVars>
          <dgm:chPref val="3"/>
        </dgm:presLayoutVars>
      </dgm:prSet>
      <dgm:spPr/>
    </dgm:pt>
    <dgm:pt modelId="{7980059E-A04B-4D1B-82E6-255A91954616}" type="pres">
      <dgm:prSet presAssocID="{BC4834AE-5C83-4A45-ABFA-67A13297A373}" presName="level3hierChild" presStyleCnt="0"/>
      <dgm:spPr/>
    </dgm:pt>
    <dgm:pt modelId="{D70C2C70-DBC1-42F1-91AC-7633B9DFEE6E}" type="pres">
      <dgm:prSet presAssocID="{7C6C83E9-8C19-4C11-A27C-8F4094B7476E}" presName="conn2-1" presStyleLbl="parChTrans1D2" presStyleIdx="1" presStyleCnt="4"/>
      <dgm:spPr/>
    </dgm:pt>
    <dgm:pt modelId="{FC22BCE3-DB89-4555-A214-7B4A81F18FC8}" type="pres">
      <dgm:prSet presAssocID="{7C6C83E9-8C19-4C11-A27C-8F4094B7476E}" presName="connTx" presStyleLbl="parChTrans1D2" presStyleIdx="1" presStyleCnt="4"/>
      <dgm:spPr/>
    </dgm:pt>
    <dgm:pt modelId="{5D389CB3-B125-4F93-8FEB-627F9B1C37C2}" type="pres">
      <dgm:prSet presAssocID="{19BBCC48-A0E5-44D1-AA10-11F46D16415D}" presName="root2" presStyleCnt="0"/>
      <dgm:spPr/>
    </dgm:pt>
    <dgm:pt modelId="{972C66FD-99DA-4A83-85D1-ADA910924F5F}" type="pres">
      <dgm:prSet presAssocID="{19BBCC48-A0E5-44D1-AA10-11F46D16415D}" presName="LevelTwoTextNode" presStyleLbl="node2" presStyleIdx="1" presStyleCnt="4">
        <dgm:presLayoutVars>
          <dgm:chPref val="3"/>
        </dgm:presLayoutVars>
      </dgm:prSet>
      <dgm:spPr/>
    </dgm:pt>
    <dgm:pt modelId="{3C87365D-0AB8-451D-8F75-44F7AE4AD16E}" type="pres">
      <dgm:prSet presAssocID="{19BBCC48-A0E5-44D1-AA10-11F46D16415D}" presName="level3hierChild" presStyleCnt="0"/>
      <dgm:spPr/>
    </dgm:pt>
    <dgm:pt modelId="{EAB84DA6-1E96-4945-A86C-EC623793E932}" type="pres">
      <dgm:prSet presAssocID="{EA5F9563-FCDB-43C9-9AC8-ECFC4FCA4B77}" presName="conn2-1" presStyleLbl="parChTrans1D3" presStyleIdx="0" presStyleCnt="1"/>
      <dgm:spPr/>
    </dgm:pt>
    <dgm:pt modelId="{ABC4112B-F393-4AD0-B811-21CD98FBC7E1}" type="pres">
      <dgm:prSet presAssocID="{EA5F9563-FCDB-43C9-9AC8-ECFC4FCA4B77}" presName="connTx" presStyleLbl="parChTrans1D3" presStyleIdx="0" presStyleCnt="1"/>
      <dgm:spPr/>
    </dgm:pt>
    <dgm:pt modelId="{260C5F0E-5414-4D22-B046-C391C5DCAEC4}" type="pres">
      <dgm:prSet presAssocID="{C9678167-81B4-4E43-9DB7-71E3BCC213AB}" presName="root2" presStyleCnt="0"/>
      <dgm:spPr/>
    </dgm:pt>
    <dgm:pt modelId="{4A0544BC-A126-4584-8253-0C1C380C8B2E}" type="pres">
      <dgm:prSet presAssocID="{C9678167-81B4-4E43-9DB7-71E3BCC213AB}" presName="LevelTwoTextNode" presStyleLbl="node3" presStyleIdx="0" presStyleCnt="1">
        <dgm:presLayoutVars>
          <dgm:chPref val="3"/>
        </dgm:presLayoutVars>
      </dgm:prSet>
      <dgm:spPr/>
    </dgm:pt>
    <dgm:pt modelId="{DAD6BAA6-455A-4E30-9825-E8082567FA7B}" type="pres">
      <dgm:prSet presAssocID="{C9678167-81B4-4E43-9DB7-71E3BCC213AB}" presName="level3hierChild" presStyleCnt="0"/>
      <dgm:spPr/>
    </dgm:pt>
    <dgm:pt modelId="{BB162BCE-D3BE-4069-BF61-E54CDD095186}" type="pres">
      <dgm:prSet presAssocID="{53C76E28-2731-4A1B-973F-9C914ECA3542}" presName="conn2-1" presStyleLbl="parChTrans1D2" presStyleIdx="2" presStyleCnt="4"/>
      <dgm:spPr/>
    </dgm:pt>
    <dgm:pt modelId="{C5A10D5A-85C2-4E31-8B13-99FF18DC752B}" type="pres">
      <dgm:prSet presAssocID="{53C76E28-2731-4A1B-973F-9C914ECA3542}" presName="connTx" presStyleLbl="parChTrans1D2" presStyleIdx="2" presStyleCnt="4"/>
      <dgm:spPr/>
    </dgm:pt>
    <dgm:pt modelId="{3A6639BE-7A9C-42E0-9999-3F7260260ADF}" type="pres">
      <dgm:prSet presAssocID="{8CC13C74-0EE2-440F-B2C7-6212A5AA9FB5}" presName="root2" presStyleCnt="0"/>
      <dgm:spPr/>
    </dgm:pt>
    <dgm:pt modelId="{5F2A4070-842C-4588-85DE-C2CC6F99C96E}" type="pres">
      <dgm:prSet presAssocID="{8CC13C74-0EE2-440F-B2C7-6212A5AA9FB5}" presName="LevelTwoTextNode" presStyleLbl="node2" presStyleIdx="2" presStyleCnt="4">
        <dgm:presLayoutVars>
          <dgm:chPref val="3"/>
        </dgm:presLayoutVars>
      </dgm:prSet>
      <dgm:spPr/>
    </dgm:pt>
    <dgm:pt modelId="{F99394AF-5B1F-4422-BC00-72B1B6BE7310}" type="pres">
      <dgm:prSet presAssocID="{8CC13C74-0EE2-440F-B2C7-6212A5AA9FB5}" presName="level3hierChild" presStyleCnt="0"/>
      <dgm:spPr/>
    </dgm:pt>
    <dgm:pt modelId="{6FC332CE-36AB-4A5B-8F9A-DA70EBFAF38B}" type="pres">
      <dgm:prSet presAssocID="{A3DDE6F9-6DFF-45A5-931E-7FB25262FF35}" presName="conn2-1" presStyleLbl="parChTrans1D2" presStyleIdx="3" presStyleCnt="4"/>
      <dgm:spPr/>
    </dgm:pt>
    <dgm:pt modelId="{4434FEB0-1C64-485A-A9E0-7E5ED19095AE}" type="pres">
      <dgm:prSet presAssocID="{A3DDE6F9-6DFF-45A5-931E-7FB25262FF35}" presName="connTx" presStyleLbl="parChTrans1D2" presStyleIdx="3" presStyleCnt="4"/>
      <dgm:spPr/>
    </dgm:pt>
    <dgm:pt modelId="{27BE599D-FD45-48A2-A3F0-D27D9C22F945}" type="pres">
      <dgm:prSet presAssocID="{38CE676F-908B-48D6-BACD-80561E94E5F9}" presName="root2" presStyleCnt="0"/>
      <dgm:spPr/>
    </dgm:pt>
    <dgm:pt modelId="{7B9D13AC-2769-4EBD-8E76-115794AE3FD6}" type="pres">
      <dgm:prSet presAssocID="{38CE676F-908B-48D6-BACD-80561E94E5F9}" presName="LevelTwoTextNode" presStyleLbl="node2" presStyleIdx="3" presStyleCnt="4">
        <dgm:presLayoutVars>
          <dgm:chPref val="3"/>
        </dgm:presLayoutVars>
      </dgm:prSet>
      <dgm:spPr/>
    </dgm:pt>
    <dgm:pt modelId="{9BF106EC-FA5C-4F49-85CD-2511239FB0CB}" type="pres">
      <dgm:prSet presAssocID="{38CE676F-908B-48D6-BACD-80561E94E5F9}" presName="level3hierChild" presStyleCnt="0"/>
      <dgm:spPr/>
    </dgm:pt>
  </dgm:ptLst>
  <dgm:cxnLst>
    <dgm:cxn modelId="{1A9EE000-E3E2-4B2D-9023-FA8004221BCC}" type="presOf" srcId="{7C6C83E9-8C19-4C11-A27C-8F4094B7476E}" destId="{D70C2C70-DBC1-42F1-91AC-7633B9DFEE6E}" srcOrd="0" destOrd="0" presId="urn:microsoft.com/office/officeart/2005/8/layout/hierarchy2"/>
    <dgm:cxn modelId="{EEFAE40D-FCE6-45E4-9FF2-E2CA8EF6CBF4}" type="presOf" srcId="{BC4834AE-5C83-4A45-ABFA-67A13297A373}" destId="{D6D8E8EB-45C7-403A-8FDF-7539FA820BF5}" srcOrd="0" destOrd="0" presId="urn:microsoft.com/office/officeart/2005/8/layout/hierarchy2"/>
    <dgm:cxn modelId="{6AD67B1A-9A06-427B-8F1C-129FABB7598F}" srcId="{19BBCC48-A0E5-44D1-AA10-11F46D16415D}" destId="{C9678167-81B4-4E43-9DB7-71E3BCC213AB}" srcOrd="0" destOrd="0" parTransId="{EA5F9563-FCDB-43C9-9AC8-ECFC4FCA4B77}" sibTransId="{F7E61844-D4E3-44B8-8D0B-CBE4EE083FC0}"/>
    <dgm:cxn modelId="{B1FD4E1F-4962-48C3-981C-611E6CB385DD}" srcId="{AE374B21-0DC3-4B97-BDD7-A9287494E79B}" destId="{BC4834AE-5C83-4A45-ABFA-67A13297A373}" srcOrd="0" destOrd="0" parTransId="{4EB2A11E-144A-4635-B776-087EEA3C5DDF}" sibTransId="{EDF165C8-A8BD-4C84-89EB-B7E2B331383A}"/>
    <dgm:cxn modelId="{F7395B29-4E7B-40D7-8026-D3CFED95FD63}" type="presOf" srcId="{7C6C83E9-8C19-4C11-A27C-8F4094B7476E}" destId="{FC22BCE3-DB89-4555-A214-7B4A81F18FC8}" srcOrd="1" destOrd="0" presId="urn:microsoft.com/office/officeart/2005/8/layout/hierarchy2"/>
    <dgm:cxn modelId="{6C6B632C-B931-4528-B5A2-99A7EE06CB91}" type="presOf" srcId="{A3DDE6F9-6DFF-45A5-931E-7FB25262FF35}" destId="{6FC332CE-36AB-4A5B-8F9A-DA70EBFAF38B}" srcOrd="0" destOrd="0" presId="urn:microsoft.com/office/officeart/2005/8/layout/hierarchy2"/>
    <dgm:cxn modelId="{B553033B-74F1-4B1C-8E50-E0B5027BFE23}" type="presOf" srcId="{38CE676F-908B-48D6-BACD-80561E94E5F9}" destId="{7B9D13AC-2769-4EBD-8E76-115794AE3FD6}" srcOrd="0" destOrd="0" presId="urn:microsoft.com/office/officeart/2005/8/layout/hierarchy2"/>
    <dgm:cxn modelId="{CBE0A43E-6BE1-4A84-9BB3-0B8C12745099}" type="presOf" srcId="{8CC13C74-0EE2-440F-B2C7-6212A5AA9FB5}" destId="{5F2A4070-842C-4588-85DE-C2CC6F99C96E}" srcOrd="0" destOrd="0" presId="urn:microsoft.com/office/officeart/2005/8/layout/hierarchy2"/>
    <dgm:cxn modelId="{97AA1560-A07D-43FB-A55C-D2A075EC2699}" srcId="{AE374B21-0DC3-4B97-BDD7-A9287494E79B}" destId="{19BBCC48-A0E5-44D1-AA10-11F46D16415D}" srcOrd="1" destOrd="0" parTransId="{7C6C83E9-8C19-4C11-A27C-8F4094B7476E}" sibTransId="{9A928101-35BC-4B51-8999-C5175DBD762D}"/>
    <dgm:cxn modelId="{9794D26C-8626-46A7-AE6D-946FFE11DD0A}" type="presOf" srcId="{09B36B69-11B9-4044-9949-6F762FD61028}" destId="{49DCF6D9-DFBF-4669-9278-DE5C2088B96B}" srcOrd="0" destOrd="0" presId="urn:microsoft.com/office/officeart/2005/8/layout/hierarchy2"/>
    <dgm:cxn modelId="{20AD194D-C54A-4EDE-B8DB-84E0217E8D5F}" type="presOf" srcId="{4EB2A11E-144A-4635-B776-087EEA3C5DDF}" destId="{B96B2CDD-90D8-4D98-807D-C0FEA4BDC880}" srcOrd="0" destOrd="0" presId="urn:microsoft.com/office/officeart/2005/8/layout/hierarchy2"/>
    <dgm:cxn modelId="{EC34F34F-D7C2-4058-A9EC-B4437F0BE920}" type="presOf" srcId="{EA5F9563-FCDB-43C9-9AC8-ECFC4FCA4B77}" destId="{EAB84DA6-1E96-4945-A86C-EC623793E932}" srcOrd="0" destOrd="0" presId="urn:microsoft.com/office/officeart/2005/8/layout/hierarchy2"/>
    <dgm:cxn modelId="{824D2C56-8DE2-4599-A418-001AC202B428}" srcId="{7902E7A2-FE1F-4E1D-BF04-DB9D0F2A102B}" destId="{AE374B21-0DC3-4B97-BDD7-A9287494E79B}" srcOrd="1" destOrd="0" parTransId="{72F9BBE9-7BDF-4032-B2BF-256DEDAA480A}" sibTransId="{61C8C90F-746A-4ACA-BF78-63505DE91648}"/>
    <dgm:cxn modelId="{4B69CB59-628E-4FA9-8635-04CF72D04759}" type="presOf" srcId="{53C76E28-2731-4A1B-973F-9C914ECA3542}" destId="{BB162BCE-D3BE-4069-BF61-E54CDD095186}" srcOrd="0" destOrd="0" presId="urn:microsoft.com/office/officeart/2005/8/layout/hierarchy2"/>
    <dgm:cxn modelId="{5F699E9E-8E9B-467D-B096-6F2996247041}" type="presOf" srcId="{A3DDE6F9-6DFF-45A5-931E-7FB25262FF35}" destId="{4434FEB0-1C64-485A-A9E0-7E5ED19095AE}" srcOrd="1" destOrd="0" presId="urn:microsoft.com/office/officeart/2005/8/layout/hierarchy2"/>
    <dgm:cxn modelId="{EE826EA8-ECD4-4CB3-A477-DA3BFBF55254}" srcId="{AE374B21-0DC3-4B97-BDD7-A9287494E79B}" destId="{8CC13C74-0EE2-440F-B2C7-6212A5AA9FB5}" srcOrd="2" destOrd="0" parTransId="{53C76E28-2731-4A1B-973F-9C914ECA3542}" sibTransId="{315CBDC7-1584-4DBC-BB40-CF2298C5328A}"/>
    <dgm:cxn modelId="{C64CECC1-4AE2-4718-9E44-8B2B1F1F4DC3}" type="presOf" srcId="{EA5F9563-FCDB-43C9-9AC8-ECFC4FCA4B77}" destId="{ABC4112B-F393-4AD0-B811-21CD98FBC7E1}" srcOrd="1" destOrd="0" presId="urn:microsoft.com/office/officeart/2005/8/layout/hierarchy2"/>
    <dgm:cxn modelId="{29CD34C2-6F42-480A-9EC4-F76103FE2E76}" type="presOf" srcId="{19BBCC48-A0E5-44D1-AA10-11F46D16415D}" destId="{972C66FD-99DA-4A83-85D1-ADA910924F5F}" srcOrd="0" destOrd="0" presId="urn:microsoft.com/office/officeart/2005/8/layout/hierarchy2"/>
    <dgm:cxn modelId="{552D34C6-3FF3-45C0-BBC3-783F6E7FA6CD}" type="presOf" srcId="{7902E7A2-FE1F-4E1D-BF04-DB9D0F2A102B}" destId="{19D252FC-7B27-48E4-91FE-355A2214BD5D}" srcOrd="0" destOrd="0" presId="urn:microsoft.com/office/officeart/2005/8/layout/hierarchy2"/>
    <dgm:cxn modelId="{825473CA-DAC1-4437-B673-4C8AC6933823}" srcId="{AE374B21-0DC3-4B97-BDD7-A9287494E79B}" destId="{38CE676F-908B-48D6-BACD-80561E94E5F9}" srcOrd="3" destOrd="0" parTransId="{A3DDE6F9-6DFF-45A5-931E-7FB25262FF35}" sibTransId="{118C55D6-7C0D-47D5-807D-EA2E06E15C91}"/>
    <dgm:cxn modelId="{FE7360DA-4F20-4052-8C71-5B755A133978}" srcId="{7902E7A2-FE1F-4E1D-BF04-DB9D0F2A102B}" destId="{09B36B69-11B9-4044-9949-6F762FD61028}" srcOrd="0" destOrd="0" parTransId="{40735400-CA70-4AE9-96F0-6ADFA5D808A6}" sibTransId="{3BD04700-C25D-4D79-854F-9A290430D77A}"/>
    <dgm:cxn modelId="{8D91F7DA-8E73-4D2D-BF76-D5D3E92F7931}" type="presOf" srcId="{C9678167-81B4-4E43-9DB7-71E3BCC213AB}" destId="{4A0544BC-A126-4584-8253-0C1C380C8B2E}" srcOrd="0" destOrd="0" presId="urn:microsoft.com/office/officeart/2005/8/layout/hierarchy2"/>
    <dgm:cxn modelId="{984933EB-204A-4DB7-AFA3-7E2E33D4249E}" type="presOf" srcId="{53C76E28-2731-4A1B-973F-9C914ECA3542}" destId="{C5A10D5A-85C2-4E31-8B13-99FF18DC752B}" srcOrd="1" destOrd="0" presId="urn:microsoft.com/office/officeart/2005/8/layout/hierarchy2"/>
    <dgm:cxn modelId="{0063B1EC-06F3-4719-BC3A-4CA199912FB0}" type="presOf" srcId="{4EB2A11E-144A-4635-B776-087EEA3C5DDF}" destId="{08B29A6D-4C37-44A0-A15A-0AA61FCD5636}" srcOrd="1" destOrd="0" presId="urn:microsoft.com/office/officeart/2005/8/layout/hierarchy2"/>
    <dgm:cxn modelId="{81EE7CF7-0E85-4318-8BBA-9C09DDDAA25C}" type="presOf" srcId="{AE374B21-0DC3-4B97-BDD7-A9287494E79B}" destId="{20AA8121-ABD3-41ED-8762-509FC4D5B37D}" srcOrd="0" destOrd="0" presId="urn:microsoft.com/office/officeart/2005/8/layout/hierarchy2"/>
    <dgm:cxn modelId="{D48EC8AB-9467-4986-9F65-9EB89E756B19}" type="presParOf" srcId="{19D252FC-7B27-48E4-91FE-355A2214BD5D}" destId="{4E347875-B739-48CE-BBC5-FACF24FC7D7E}" srcOrd="0" destOrd="0" presId="urn:microsoft.com/office/officeart/2005/8/layout/hierarchy2"/>
    <dgm:cxn modelId="{1D010F13-BDB3-4002-8A30-51EA3AFB57A9}" type="presParOf" srcId="{4E347875-B739-48CE-BBC5-FACF24FC7D7E}" destId="{49DCF6D9-DFBF-4669-9278-DE5C2088B96B}" srcOrd="0" destOrd="0" presId="urn:microsoft.com/office/officeart/2005/8/layout/hierarchy2"/>
    <dgm:cxn modelId="{70426622-772C-49A2-AA95-E8097215520D}" type="presParOf" srcId="{4E347875-B739-48CE-BBC5-FACF24FC7D7E}" destId="{2C407A6E-228D-4106-8279-BAE09B4F344D}" srcOrd="1" destOrd="0" presId="urn:microsoft.com/office/officeart/2005/8/layout/hierarchy2"/>
    <dgm:cxn modelId="{8092D369-647D-441E-B7AD-012C1B99E7EE}" type="presParOf" srcId="{19D252FC-7B27-48E4-91FE-355A2214BD5D}" destId="{E20A2E4C-1C2A-44B6-A2F7-4737D639A42C}" srcOrd="1" destOrd="0" presId="urn:microsoft.com/office/officeart/2005/8/layout/hierarchy2"/>
    <dgm:cxn modelId="{8124BEB6-4CD3-4D15-A125-0D0017A01FA1}" type="presParOf" srcId="{E20A2E4C-1C2A-44B6-A2F7-4737D639A42C}" destId="{20AA8121-ABD3-41ED-8762-509FC4D5B37D}" srcOrd="0" destOrd="0" presId="urn:microsoft.com/office/officeart/2005/8/layout/hierarchy2"/>
    <dgm:cxn modelId="{1D6E6EC1-F1C5-4C24-8B5F-9DF811D6F97F}" type="presParOf" srcId="{E20A2E4C-1C2A-44B6-A2F7-4737D639A42C}" destId="{2EF88DD1-288C-422F-A96E-92691F889CD0}" srcOrd="1" destOrd="0" presId="urn:microsoft.com/office/officeart/2005/8/layout/hierarchy2"/>
    <dgm:cxn modelId="{DE0DCF47-49ED-4E0F-99BC-EC701CB66084}" type="presParOf" srcId="{2EF88DD1-288C-422F-A96E-92691F889CD0}" destId="{B96B2CDD-90D8-4D98-807D-C0FEA4BDC880}" srcOrd="0" destOrd="0" presId="urn:microsoft.com/office/officeart/2005/8/layout/hierarchy2"/>
    <dgm:cxn modelId="{893EA374-A62F-411C-9245-02562A176C75}" type="presParOf" srcId="{B96B2CDD-90D8-4D98-807D-C0FEA4BDC880}" destId="{08B29A6D-4C37-44A0-A15A-0AA61FCD5636}" srcOrd="0" destOrd="0" presId="urn:microsoft.com/office/officeart/2005/8/layout/hierarchy2"/>
    <dgm:cxn modelId="{4C9B571E-A81A-4C62-BE00-44DC09D88D80}" type="presParOf" srcId="{2EF88DD1-288C-422F-A96E-92691F889CD0}" destId="{1D7F39F4-78B2-47FE-96E2-23A93C235ACB}" srcOrd="1" destOrd="0" presId="urn:microsoft.com/office/officeart/2005/8/layout/hierarchy2"/>
    <dgm:cxn modelId="{4FC36296-8B1F-49D8-8D01-40C1F12ED708}" type="presParOf" srcId="{1D7F39F4-78B2-47FE-96E2-23A93C235ACB}" destId="{D6D8E8EB-45C7-403A-8FDF-7539FA820BF5}" srcOrd="0" destOrd="0" presId="urn:microsoft.com/office/officeart/2005/8/layout/hierarchy2"/>
    <dgm:cxn modelId="{84A2D976-7D20-46B4-B51C-A1BC49120B46}" type="presParOf" srcId="{1D7F39F4-78B2-47FE-96E2-23A93C235ACB}" destId="{7980059E-A04B-4D1B-82E6-255A91954616}" srcOrd="1" destOrd="0" presId="urn:microsoft.com/office/officeart/2005/8/layout/hierarchy2"/>
    <dgm:cxn modelId="{8DBC9C2E-9481-4D35-A98A-FC01D665A1D2}" type="presParOf" srcId="{2EF88DD1-288C-422F-A96E-92691F889CD0}" destId="{D70C2C70-DBC1-42F1-91AC-7633B9DFEE6E}" srcOrd="2" destOrd="0" presId="urn:microsoft.com/office/officeart/2005/8/layout/hierarchy2"/>
    <dgm:cxn modelId="{867FFF9F-AA33-4C4C-A3D7-D02BE1574E47}" type="presParOf" srcId="{D70C2C70-DBC1-42F1-91AC-7633B9DFEE6E}" destId="{FC22BCE3-DB89-4555-A214-7B4A81F18FC8}" srcOrd="0" destOrd="0" presId="urn:microsoft.com/office/officeart/2005/8/layout/hierarchy2"/>
    <dgm:cxn modelId="{B330DE00-D404-4013-865D-F65545115E6F}" type="presParOf" srcId="{2EF88DD1-288C-422F-A96E-92691F889CD0}" destId="{5D389CB3-B125-4F93-8FEB-627F9B1C37C2}" srcOrd="3" destOrd="0" presId="urn:microsoft.com/office/officeart/2005/8/layout/hierarchy2"/>
    <dgm:cxn modelId="{298F0C86-B77B-47FF-9B74-2A29909664FF}" type="presParOf" srcId="{5D389CB3-B125-4F93-8FEB-627F9B1C37C2}" destId="{972C66FD-99DA-4A83-85D1-ADA910924F5F}" srcOrd="0" destOrd="0" presId="urn:microsoft.com/office/officeart/2005/8/layout/hierarchy2"/>
    <dgm:cxn modelId="{22E76C98-180D-46C8-BF7B-FFA952FD62CA}" type="presParOf" srcId="{5D389CB3-B125-4F93-8FEB-627F9B1C37C2}" destId="{3C87365D-0AB8-451D-8F75-44F7AE4AD16E}" srcOrd="1" destOrd="0" presId="urn:microsoft.com/office/officeart/2005/8/layout/hierarchy2"/>
    <dgm:cxn modelId="{E24EF94E-D1CE-4B76-8DE0-F4DD419A28FE}" type="presParOf" srcId="{3C87365D-0AB8-451D-8F75-44F7AE4AD16E}" destId="{EAB84DA6-1E96-4945-A86C-EC623793E932}" srcOrd="0" destOrd="0" presId="urn:microsoft.com/office/officeart/2005/8/layout/hierarchy2"/>
    <dgm:cxn modelId="{336B756B-89A3-4FD7-B911-EDE4361270F9}" type="presParOf" srcId="{EAB84DA6-1E96-4945-A86C-EC623793E932}" destId="{ABC4112B-F393-4AD0-B811-21CD98FBC7E1}" srcOrd="0" destOrd="0" presId="urn:microsoft.com/office/officeart/2005/8/layout/hierarchy2"/>
    <dgm:cxn modelId="{02D1B536-763F-4A32-8BCC-22809187022D}" type="presParOf" srcId="{3C87365D-0AB8-451D-8F75-44F7AE4AD16E}" destId="{260C5F0E-5414-4D22-B046-C391C5DCAEC4}" srcOrd="1" destOrd="0" presId="urn:microsoft.com/office/officeart/2005/8/layout/hierarchy2"/>
    <dgm:cxn modelId="{2A9C01E0-BB55-44AC-A080-4EA5ABC2D10B}" type="presParOf" srcId="{260C5F0E-5414-4D22-B046-C391C5DCAEC4}" destId="{4A0544BC-A126-4584-8253-0C1C380C8B2E}" srcOrd="0" destOrd="0" presId="urn:microsoft.com/office/officeart/2005/8/layout/hierarchy2"/>
    <dgm:cxn modelId="{0CEDD187-51DC-44F6-9BEA-AD29B50E3786}" type="presParOf" srcId="{260C5F0E-5414-4D22-B046-C391C5DCAEC4}" destId="{DAD6BAA6-455A-4E30-9825-E8082567FA7B}" srcOrd="1" destOrd="0" presId="urn:microsoft.com/office/officeart/2005/8/layout/hierarchy2"/>
    <dgm:cxn modelId="{1E553DCE-F43D-4AE7-85E6-97F2A2078741}" type="presParOf" srcId="{2EF88DD1-288C-422F-A96E-92691F889CD0}" destId="{BB162BCE-D3BE-4069-BF61-E54CDD095186}" srcOrd="4" destOrd="0" presId="urn:microsoft.com/office/officeart/2005/8/layout/hierarchy2"/>
    <dgm:cxn modelId="{A3A56992-B344-4354-92D4-AC6B76D54E9D}" type="presParOf" srcId="{BB162BCE-D3BE-4069-BF61-E54CDD095186}" destId="{C5A10D5A-85C2-4E31-8B13-99FF18DC752B}" srcOrd="0" destOrd="0" presId="urn:microsoft.com/office/officeart/2005/8/layout/hierarchy2"/>
    <dgm:cxn modelId="{99732C86-6672-4B9E-AFD9-2F1BF390ECA2}" type="presParOf" srcId="{2EF88DD1-288C-422F-A96E-92691F889CD0}" destId="{3A6639BE-7A9C-42E0-9999-3F7260260ADF}" srcOrd="5" destOrd="0" presId="urn:microsoft.com/office/officeart/2005/8/layout/hierarchy2"/>
    <dgm:cxn modelId="{F9FA15AB-C965-4E25-ACD4-D3F061190C7D}" type="presParOf" srcId="{3A6639BE-7A9C-42E0-9999-3F7260260ADF}" destId="{5F2A4070-842C-4588-85DE-C2CC6F99C96E}" srcOrd="0" destOrd="0" presId="urn:microsoft.com/office/officeart/2005/8/layout/hierarchy2"/>
    <dgm:cxn modelId="{C58174D5-CD21-493C-94E9-EB4570DC22EF}" type="presParOf" srcId="{3A6639BE-7A9C-42E0-9999-3F7260260ADF}" destId="{F99394AF-5B1F-4422-BC00-72B1B6BE7310}" srcOrd="1" destOrd="0" presId="urn:microsoft.com/office/officeart/2005/8/layout/hierarchy2"/>
    <dgm:cxn modelId="{665CD4FE-07E1-4322-BB64-044B7DC8C960}" type="presParOf" srcId="{2EF88DD1-288C-422F-A96E-92691F889CD0}" destId="{6FC332CE-36AB-4A5B-8F9A-DA70EBFAF38B}" srcOrd="6" destOrd="0" presId="urn:microsoft.com/office/officeart/2005/8/layout/hierarchy2"/>
    <dgm:cxn modelId="{85D6A9FF-613C-42E3-955F-55B117C3D250}" type="presParOf" srcId="{6FC332CE-36AB-4A5B-8F9A-DA70EBFAF38B}" destId="{4434FEB0-1C64-485A-A9E0-7E5ED19095AE}" srcOrd="0" destOrd="0" presId="urn:microsoft.com/office/officeart/2005/8/layout/hierarchy2"/>
    <dgm:cxn modelId="{60EFA8EF-9042-4FA7-95DD-6B3609CAC5C5}" type="presParOf" srcId="{2EF88DD1-288C-422F-A96E-92691F889CD0}" destId="{27BE599D-FD45-48A2-A3F0-D27D9C22F945}" srcOrd="7" destOrd="0" presId="urn:microsoft.com/office/officeart/2005/8/layout/hierarchy2"/>
    <dgm:cxn modelId="{3936449F-4EB6-4BA7-996E-6A94160D83FE}" type="presParOf" srcId="{27BE599D-FD45-48A2-A3F0-D27D9C22F945}" destId="{7B9D13AC-2769-4EBD-8E76-115794AE3FD6}" srcOrd="0" destOrd="0" presId="urn:microsoft.com/office/officeart/2005/8/layout/hierarchy2"/>
    <dgm:cxn modelId="{E75C370F-CBB7-4D1F-A146-B2F5D5769140}" type="presParOf" srcId="{27BE599D-FD45-48A2-A3F0-D27D9C22F945}" destId="{9BF106EC-FA5C-4F49-85CD-2511239FB0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713F31-5A9A-4C3F-A5AB-091A6F11B7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54EA85-9825-4870-8101-6F045E657658}">
      <dgm:prSet/>
      <dgm:spPr/>
      <dgm:t>
        <a:bodyPr/>
        <a:lstStyle/>
        <a:p>
          <a:r>
            <a:rPr lang="en-US"/>
            <a:t>Insurance</a:t>
          </a:r>
          <a:r>
            <a:rPr lang="en-US" b="1"/>
            <a:t> Actuaries </a:t>
          </a:r>
          <a:r>
            <a:rPr lang="en-US"/>
            <a:t>have Significant </a:t>
          </a:r>
          <a:r>
            <a:rPr lang="en-US" b="1"/>
            <a:t>Data</a:t>
          </a:r>
          <a:r>
            <a:rPr lang="en-US"/>
            <a:t> on Hurricanes and Tornadoes</a:t>
          </a:r>
        </a:p>
      </dgm:t>
    </dgm:pt>
    <dgm:pt modelId="{9E268D7C-62D6-476D-BA50-D460DFA05BC0}" type="parTrans" cxnId="{85E03976-0497-4A91-AD00-2E9FD53D81C4}">
      <dgm:prSet/>
      <dgm:spPr/>
      <dgm:t>
        <a:bodyPr/>
        <a:lstStyle/>
        <a:p>
          <a:endParaRPr lang="en-US"/>
        </a:p>
      </dgm:t>
    </dgm:pt>
    <dgm:pt modelId="{AA08CA0D-7802-473A-964B-C7B93C12EF95}" type="sibTrans" cxnId="{85E03976-0497-4A91-AD00-2E9FD53D81C4}">
      <dgm:prSet/>
      <dgm:spPr/>
      <dgm:t>
        <a:bodyPr/>
        <a:lstStyle/>
        <a:p>
          <a:endParaRPr lang="en-US"/>
        </a:p>
      </dgm:t>
    </dgm:pt>
    <dgm:pt modelId="{AEACD6A7-EC0B-41C3-9D9B-419E26F1E1A8}">
      <dgm:prSet/>
      <dgm:spPr/>
      <dgm:t>
        <a:bodyPr/>
        <a:lstStyle/>
        <a:p>
          <a:r>
            <a:rPr lang="en-US" i="1"/>
            <a:t>However, </a:t>
          </a:r>
          <a:r>
            <a:rPr lang="en-US"/>
            <a:t>There’s a Lack of Historical Data with Wildfires and Hail   </a:t>
          </a:r>
        </a:p>
      </dgm:t>
    </dgm:pt>
    <dgm:pt modelId="{9E27984E-4A82-4048-B74F-48DD56FB4098}" type="parTrans" cxnId="{0EFF2A23-3223-4F74-857E-ED0EED7DDCE1}">
      <dgm:prSet/>
      <dgm:spPr/>
      <dgm:t>
        <a:bodyPr/>
        <a:lstStyle/>
        <a:p>
          <a:endParaRPr lang="en-US"/>
        </a:p>
      </dgm:t>
    </dgm:pt>
    <dgm:pt modelId="{214AD803-FB0F-4FD4-A280-1AE0AB1AB3F8}" type="sibTrans" cxnId="{0EFF2A23-3223-4F74-857E-ED0EED7DDCE1}">
      <dgm:prSet/>
      <dgm:spPr/>
      <dgm:t>
        <a:bodyPr/>
        <a:lstStyle/>
        <a:p>
          <a:endParaRPr lang="en-US"/>
        </a:p>
      </dgm:t>
    </dgm:pt>
    <dgm:pt modelId="{B4BD0E11-CCB4-49F1-B5C2-437979E56A8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New Weather Patterns are Less Predictable</a:t>
          </a:r>
        </a:p>
      </dgm:t>
    </dgm:pt>
    <dgm:pt modelId="{C0F8B6BE-E5DF-47D7-94CB-BFA90F485203}" type="parTrans" cxnId="{18E8E21C-D02B-4E94-9097-D0196055983A}">
      <dgm:prSet/>
      <dgm:spPr/>
      <dgm:t>
        <a:bodyPr/>
        <a:lstStyle/>
        <a:p>
          <a:endParaRPr lang="en-US"/>
        </a:p>
      </dgm:t>
    </dgm:pt>
    <dgm:pt modelId="{8594D742-7F4F-4208-BDF6-CA1680B482C5}" type="sibTrans" cxnId="{18E8E21C-D02B-4E94-9097-D0196055983A}">
      <dgm:prSet/>
      <dgm:spPr/>
      <dgm:t>
        <a:bodyPr/>
        <a:lstStyle/>
        <a:p>
          <a:endParaRPr lang="en-US"/>
        </a:p>
      </dgm:t>
    </dgm:pt>
    <dgm:pt modelId="{D2D2E8A1-34EE-4137-9DC5-0BA4E1F69019}">
      <dgm:prSet/>
      <dgm:spPr/>
      <dgm:t>
        <a:bodyPr/>
        <a:lstStyle/>
        <a:p>
          <a:r>
            <a:rPr lang="en-US"/>
            <a:t>Not a Politician or Scientist:</a:t>
          </a:r>
        </a:p>
      </dgm:t>
    </dgm:pt>
    <dgm:pt modelId="{5E2C9B81-AD07-44BD-89B0-EB954F4FD6D1}" type="parTrans" cxnId="{DB20E8A0-71ED-450F-9B6C-4C45AB213E08}">
      <dgm:prSet/>
      <dgm:spPr/>
      <dgm:t>
        <a:bodyPr/>
        <a:lstStyle/>
        <a:p>
          <a:endParaRPr lang="en-US"/>
        </a:p>
      </dgm:t>
    </dgm:pt>
    <dgm:pt modelId="{B812955F-D39D-4E8C-9C3B-5ECC1C5B3C5D}" type="sibTrans" cxnId="{DB20E8A0-71ED-450F-9B6C-4C45AB213E08}">
      <dgm:prSet/>
      <dgm:spPr/>
      <dgm:t>
        <a:bodyPr/>
        <a:lstStyle/>
        <a:p>
          <a:endParaRPr lang="en-US"/>
        </a:p>
      </dgm:t>
    </dgm:pt>
    <dgm:pt modelId="{81620B84-5C7A-4E72-9FDB-55854B9F1535}">
      <dgm:prSet/>
      <dgm:spPr/>
      <dgm:t>
        <a:bodyPr/>
        <a:lstStyle/>
        <a:p>
          <a:r>
            <a:rPr lang="en-US"/>
            <a:t>May or May Not be a Result of Human Interference …</a:t>
          </a:r>
        </a:p>
      </dgm:t>
    </dgm:pt>
    <dgm:pt modelId="{4497182E-3167-4DED-819D-2173C685DD90}" type="parTrans" cxnId="{02CCD2E8-F72A-4145-A042-5A0AD39729E1}">
      <dgm:prSet/>
      <dgm:spPr/>
      <dgm:t>
        <a:bodyPr/>
        <a:lstStyle/>
        <a:p>
          <a:endParaRPr lang="en-US"/>
        </a:p>
      </dgm:t>
    </dgm:pt>
    <dgm:pt modelId="{54758F8A-78DB-406F-A648-438A0904A839}" type="sibTrans" cxnId="{02CCD2E8-F72A-4145-A042-5A0AD39729E1}">
      <dgm:prSet/>
      <dgm:spPr/>
      <dgm:t>
        <a:bodyPr/>
        <a:lstStyle/>
        <a:p>
          <a:endParaRPr lang="en-US"/>
        </a:p>
      </dgm:t>
    </dgm:pt>
    <dgm:pt modelId="{DBEC86B1-15D2-4D77-BE30-6E6DE684DEB5}">
      <dgm:prSet/>
      <dgm:spPr/>
      <dgm:t>
        <a:bodyPr/>
        <a:lstStyle/>
        <a:p>
          <a:r>
            <a:rPr lang="en-US"/>
            <a:t>BUT…Climate Change is Real</a:t>
          </a:r>
        </a:p>
      </dgm:t>
    </dgm:pt>
    <dgm:pt modelId="{D6859B8A-5C57-4540-8611-EE9273D1B584}" type="parTrans" cxnId="{9E32C6D1-F4B7-4C0C-A270-87DF0B6598A9}">
      <dgm:prSet/>
      <dgm:spPr/>
      <dgm:t>
        <a:bodyPr/>
        <a:lstStyle/>
        <a:p>
          <a:endParaRPr lang="en-US"/>
        </a:p>
      </dgm:t>
    </dgm:pt>
    <dgm:pt modelId="{C745299D-0E0E-4EFD-AB38-855751D61F4B}" type="sibTrans" cxnId="{9E32C6D1-F4B7-4C0C-A270-87DF0B6598A9}">
      <dgm:prSet/>
      <dgm:spPr/>
      <dgm:t>
        <a:bodyPr/>
        <a:lstStyle/>
        <a:p>
          <a:endParaRPr lang="en-US"/>
        </a:p>
      </dgm:t>
    </dgm:pt>
    <dgm:pt modelId="{D6EC3F93-EF9B-4157-B8DD-D82AA9587ABF}" type="pres">
      <dgm:prSet presAssocID="{0A713F31-5A9A-4C3F-A5AB-091A6F11B7C0}" presName="Name0" presStyleCnt="0">
        <dgm:presLayoutVars>
          <dgm:dir/>
          <dgm:animLvl val="lvl"/>
          <dgm:resizeHandles val="exact"/>
        </dgm:presLayoutVars>
      </dgm:prSet>
      <dgm:spPr/>
    </dgm:pt>
    <dgm:pt modelId="{EFB79165-8697-4E78-97A1-74BA1FDD6ECF}" type="pres">
      <dgm:prSet presAssocID="{4E54EA85-9825-4870-8101-6F045E657658}" presName="composite" presStyleCnt="0"/>
      <dgm:spPr/>
    </dgm:pt>
    <dgm:pt modelId="{6C003C8C-DA24-43AF-BD38-BE5638A76F0C}" type="pres">
      <dgm:prSet presAssocID="{4E54EA85-9825-4870-8101-6F045E65765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F3E8570-21C8-495B-A1EE-34F7F282DCCA}" type="pres">
      <dgm:prSet presAssocID="{4E54EA85-9825-4870-8101-6F045E657658}" presName="desTx" presStyleLbl="alignAccFollowNode1" presStyleIdx="0" presStyleCnt="2">
        <dgm:presLayoutVars>
          <dgm:bulletEnabled val="1"/>
        </dgm:presLayoutVars>
      </dgm:prSet>
      <dgm:spPr/>
    </dgm:pt>
    <dgm:pt modelId="{C54E6EBC-D637-4923-91C3-D03F49386216}" type="pres">
      <dgm:prSet presAssocID="{AA08CA0D-7802-473A-964B-C7B93C12EF95}" presName="space" presStyleCnt="0"/>
      <dgm:spPr/>
    </dgm:pt>
    <dgm:pt modelId="{F7261465-2CBE-4FB6-A5B6-7CBB81414AE2}" type="pres">
      <dgm:prSet presAssocID="{B4BD0E11-CCB4-49F1-B5C2-437979E56A89}" presName="composite" presStyleCnt="0"/>
      <dgm:spPr/>
    </dgm:pt>
    <dgm:pt modelId="{5322DE46-5C76-4A28-8DB3-6A248D803A81}" type="pres">
      <dgm:prSet presAssocID="{B4BD0E11-CCB4-49F1-B5C2-437979E56A8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60622DB-6873-4E53-918E-24631A83A5DA}" type="pres">
      <dgm:prSet presAssocID="{B4BD0E11-CCB4-49F1-B5C2-437979E56A8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8E8E21C-D02B-4E94-9097-D0196055983A}" srcId="{0A713F31-5A9A-4C3F-A5AB-091A6F11B7C0}" destId="{B4BD0E11-CCB4-49F1-B5C2-437979E56A89}" srcOrd="1" destOrd="0" parTransId="{C0F8B6BE-E5DF-47D7-94CB-BFA90F485203}" sibTransId="{8594D742-7F4F-4208-BDF6-CA1680B482C5}"/>
    <dgm:cxn modelId="{0EFF2A23-3223-4F74-857E-ED0EED7DDCE1}" srcId="{4E54EA85-9825-4870-8101-6F045E657658}" destId="{AEACD6A7-EC0B-41C3-9D9B-419E26F1E1A8}" srcOrd="0" destOrd="0" parTransId="{9E27984E-4A82-4048-B74F-48DD56FB4098}" sibTransId="{214AD803-FB0F-4FD4-A280-1AE0AB1AB3F8}"/>
    <dgm:cxn modelId="{6FBC254E-8844-4617-B72A-898E9521E2E9}" type="presOf" srcId="{AEACD6A7-EC0B-41C3-9D9B-419E26F1E1A8}" destId="{5F3E8570-21C8-495B-A1EE-34F7F282DCCA}" srcOrd="0" destOrd="0" presId="urn:microsoft.com/office/officeart/2005/8/layout/hList1"/>
    <dgm:cxn modelId="{85E03976-0497-4A91-AD00-2E9FD53D81C4}" srcId="{0A713F31-5A9A-4C3F-A5AB-091A6F11B7C0}" destId="{4E54EA85-9825-4870-8101-6F045E657658}" srcOrd="0" destOrd="0" parTransId="{9E268D7C-62D6-476D-BA50-D460DFA05BC0}" sibTransId="{AA08CA0D-7802-473A-964B-C7B93C12EF95}"/>
    <dgm:cxn modelId="{A4CCBC5A-E885-4806-BC63-8018DC8C6012}" type="presOf" srcId="{D2D2E8A1-34EE-4137-9DC5-0BA4E1F69019}" destId="{F60622DB-6873-4E53-918E-24631A83A5DA}" srcOrd="0" destOrd="0" presId="urn:microsoft.com/office/officeart/2005/8/layout/hList1"/>
    <dgm:cxn modelId="{D7779D8C-93F2-4CBA-B536-0B308B8ABDC9}" type="presOf" srcId="{DBEC86B1-15D2-4D77-BE30-6E6DE684DEB5}" destId="{F60622DB-6873-4E53-918E-24631A83A5DA}" srcOrd="0" destOrd="2" presId="urn:microsoft.com/office/officeart/2005/8/layout/hList1"/>
    <dgm:cxn modelId="{A6999F96-7423-4E9F-AE19-3B5D2BD8BAEC}" type="presOf" srcId="{81620B84-5C7A-4E72-9FDB-55854B9F1535}" destId="{F60622DB-6873-4E53-918E-24631A83A5DA}" srcOrd="0" destOrd="1" presId="urn:microsoft.com/office/officeart/2005/8/layout/hList1"/>
    <dgm:cxn modelId="{DB20E8A0-71ED-450F-9B6C-4C45AB213E08}" srcId="{B4BD0E11-CCB4-49F1-B5C2-437979E56A89}" destId="{D2D2E8A1-34EE-4137-9DC5-0BA4E1F69019}" srcOrd="0" destOrd="0" parTransId="{5E2C9B81-AD07-44BD-89B0-EB954F4FD6D1}" sibTransId="{B812955F-D39D-4E8C-9C3B-5ECC1C5B3C5D}"/>
    <dgm:cxn modelId="{D86E73AE-4B5B-41FD-9228-F8ED8DBA9790}" type="presOf" srcId="{0A713F31-5A9A-4C3F-A5AB-091A6F11B7C0}" destId="{D6EC3F93-EF9B-4157-B8DD-D82AA9587ABF}" srcOrd="0" destOrd="0" presId="urn:microsoft.com/office/officeart/2005/8/layout/hList1"/>
    <dgm:cxn modelId="{0CC9F3CA-AC0C-459E-9840-96B9B6A1C6CC}" type="presOf" srcId="{B4BD0E11-CCB4-49F1-B5C2-437979E56A89}" destId="{5322DE46-5C76-4A28-8DB3-6A248D803A81}" srcOrd="0" destOrd="0" presId="urn:microsoft.com/office/officeart/2005/8/layout/hList1"/>
    <dgm:cxn modelId="{9E32C6D1-F4B7-4C0C-A270-87DF0B6598A9}" srcId="{D2D2E8A1-34EE-4137-9DC5-0BA4E1F69019}" destId="{DBEC86B1-15D2-4D77-BE30-6E6DE684DEB5}" srcOrd="1" destOrd="0" parTransId="{D6859B8A-5C57-4540-8611-EE9273D1B584}" sibTransId="{C745299D-0E0E-4EFD-AB38-855751D61F4B}"/>
    <dgm:cxn modelId="{02CCD2E8-F72A-4145-A042-5A0AD39729E1}" srcId="{D2D2E8A1-34EE-4137-9DC5-0BA4E1F69019}" destId="{81620B84-5C7A-4E72-9FDB-55854B9F1535}" srcOrd="0" destOrd="0" parTransId="{4497182E-3167-4DED-819D-2173C685DD90}" sibTransId="{54758F8A-78DB-406F-A648-438A0904A839}"/>
    <dgm:cxn modelId="{95ABC7FB-0463-47A1-93A9-5525ACF92F06}" type="presOf" srcId="{4E54EA85-9825-4870-8101-6F045E657658}" destId="{6C003C8C-DA24-43AF-BD38-BE5638A76F0C}" srcOrd="0" destOrd="0" presId="urn:microsoft.com/office/officeart/2005/8/layout/hList1"/>
    <dgm:cxn modelId="{6CB23D3D-B2DC-4EF7-BE71-28D999E672C0}" type="presParOf" srcId="{D6EC3F93-EF9B-4157-B8DD-D82AA9587ABF}" destId="{EFB79165-8697-4E78-97A1-74BA1FDD6ECF}" srcOrd="0" destOrd="0" presId="urn:microsoft.com/office/officeart/2005/8/layout/hList1"/>
    <dgm:cxn modelId="{F9AB43E0-3EA5-46C4-9DD5-19D6CD971345}" type="presParOf" srcId="{EFB79165-8697-4E78-97A1-74BA1FDD6ECF}" destId="{6C003C8C-DA24-43AF-BD38-BE5638A76F0C}" srcOrd="0" destOrd="0" presId="urn:microsoft.com/office/officeart/2005/8/layout/hList1"/>
    <dgm:cxn modelId="{7C2083DF-9336-40C1-9780-8525839C54EF}" type="presParOf" srcId="{EFB79165-8697-4E78-97A1-74BA1FDD6ECF}" destId="{5F3E8570-21C8-495B-A1EE-34F7F282DCCA}" srcOrd="1" destOrd="0" presId="urn:microsoft.com/office/officeart/2005/8/layout/hList1"/>
    <dgm:cxn modelId="{AF504BCB-132F-463C-B404-B2107A413F93}" type="presParOf" srcId="{D6EC3F93-EF9B-4157-B8DD-D82AA9587ABF}" destId="{C54E6EBC-D637-4923-91C3-D03F49386216}" srcOrd="1" destOrd="0" presId="urn:microsoft.com/office/officeart/2005/8/layout/hList1"/>
    <dgm:cxn modelId="{15BC1EED-3CBB-4950-BD7B-0AACF28F26D2}" type="presParOf" srcId="{D6EC3F93-EF9B-4157-B8DD-D82AA9587ABF}" destId="{F7261465-2CBE-4FB6-A5B6-7CBB81414AE2}" srcOrd="2" destOrd="0" presId="urn:microsoft.com/office/officeart/2005/8/layout/hList1"/>
    <dgm:cxn modelId="{F1928D7C-4F1F-421B-9A94-E02CAC7FD616}" type="presParOf" srcId="{F7261465-2CBE-4FB6-A5B6-7CBB81414AE2}" destId="{5322DE46-5C76-4A28-8DB3-6A248D803A81}" srcOrd="0" destOrd="0" presId="urn:microsoft.com/office/officeart/2005/8/layout/hList1"/>
    <dgm:cxn modelId="{18DA88C0-D52B-4A9E-882B-B91DCB936C10}" type="presParOf" srcId="{F7261465-2CBE-4FB6-A5B6-7CBB81414AE2}" destId="{F60622DB-6873-4E53-918E-24631A83A5D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D57168-A3AD-496C-973F-CB54CE0BFFCF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8521457-CD1F-4672-9FCA-C0ABDECE56FC}">
      <dgm:prSet/>
      <dgm:spPr/>
      <dgm:t>
        <a:bodyPr/>
        <a:lstStyle/>
        <a:p>
          <a:r>
            <a:rPr lang="en-US" b="1" i="0" dirty="0">
              <a:solidFill>
                <a:schemeClr val="tx1"/>
              </a:solidFill>
            </a:rPr>
            <a:t>2022 was the 2</a:t>
          </a:r>
          <a:r>
            <a:rPr lang="en-US" b="1" i="0" baseline="30000" dirty="0">
              <a:solidFill>
                <a:schemeClr val="tx1"/>
              </a:solidFill>
            </a:rPr>
            <a:t>nd </a:t>
          </a:r>
          <a:r>
            <a:rPr lang="en-US" b="1" i="0" dirty="0">
              <a:solidFill>
                <a:schemeClr val="tx1"/>
              </a:solidFill>
            </a:rPr>
            <a:t>Most Expensive Property Loss Year on Record – Totaling $165B</a:t>
          </a:r>
          <a:endParaRPr lang="en-US" b="1" dirty="0">
            <a:solidFill>
              <a:schemeClr val="tx1"/>
            </a:solidFill>
          </a:endParaRPr>
        </a:p>
      </dgm:t>
    </dgm:pt>
    <dgm:pt modelId="{F7357477-DDE4-424F-8CB8-CA6CEDBC7448}" type="parTrans" cxnId="{BD72A05A-6371-4E78-9FDB-033DC7CE1904}">
      <dgm:prSet/>
      <dgm:spPr/>
      <dgm:t>
        <a:bodyPr/>
        <a:lstStyle/>
        <a:p>
          <a:endParaRPr lang="en-US"/>
        </a:p>
      </dgm:t>
    </dgm:pt>
    <dgm:pt modelId="{23B96436-0211-4B68-9088-2E9A8DBE16B5}" type="sibTrans" cxnId="{BD72A05A-6371-4E78-9FDB-033DC7CE1904}">
      <dgm:prSet/>
      <dgm:spPr/>
      <dgm:t>
        <a:bodyPr/>
        <a:lstStyle/>
        <a:p>
          <a:endParaRPr lang="en-US"/>
        </a:p>
      </dgm:t>
    </dgm:pt>
    <dgm:pt modelId="{09927D43-F5AE-4F4F-90E5-26B1611773C8}">
      <dgm:prSet/>
      <dgm:spPr/>
      <dgm:t>
        <a:bodyPr/>
        <a:lstStyle/>
        <a:p>
          <a:r>
            <a:rPr lang="en-US" b="0" i="0"/>
            <a:t>Western Drought &amp; Heat Wave</a:t>
          </a:r>
          <a:endParaRPr lang="en-US"/>
        </a:p>
      </dgm:t>
    </dgm:pt>
    <dgm:pt modelId="{92ED64EF-A80C-496E-A940-7B1DFF4FDA90}" type="parTrans" cxnId="{A11E6331-4B80-41BD-B7A6-7F27DFD3F46D}">
      <dgm:prSet/>
      <dgm:spPr/>
      <dgm:t>
        <a:bodyPr/>
        <a:lstStyle/>
        <a:p>
          <a:endParaRPr lang="en-US"/>
        </a:p>
      </dgm:t>
    </dgm:pt>
    <dgm:pt modelId="{F9E03A87-E844-4D66-B5D5-3263E783A881}" type="sibTrans" cxnId="{A11E6331-4B80-41BD-B7A6-7F27DFD3F46D}">
      <dgm:prSet/>
      <dgm:spPr/>
      <dgm:t>
        <a:bodyPr/>
        <a:lstStyle/>
        <a:p>
          <a:endParaRPr lang="en-US"/>
        </a:p>
      </dgm:t>
    </dgm:pt>
    <dgm:pt modelId="{B068A91F-EB89-4200-B01E-CA3A89023619}">
      <dgm:prSet/>
      <dgm:spPr/>
      <dgm:t>
        <a:bodyPr/>
        <a:lstStyle/>
        <a:p>
          <a:r>
            <a:rPr lang="en-US" b="0" i="0"/>
            <a:t>Then Rain-Storm/Mud-Slide</a:t>
          </a:r>
          <a:endParaRPr lang="en-US"/>
        </a:p>
      </dgm:t>
    </dgm:pt>
    <dgm:pt modelId="{FCDCB2DD-2FD8-4538-97DD-BCF97BCC38A1}" type="parTrans" cxnId="{A0EDA3C9-DFA4-4AD9-86A1-DD996D2E6E6D}">
      <dgm:prSet/>
      <dgm:spPr/>
      <dgm:t>
        <a:bodyPr/>
        <a:lstStyle/>
        <a:p>
          <a:endParaRPr lang="en-US"/>
        </a:p>
      </dgm:t>
    </dgm:pt>
    <dgm:pt modelId="{3B5CED20-25C0-4C2E-A727-3F4E3CD02FF2}" type="sibTrans" cxnId="{A0EDA3C9-DFA4-4AD9-86A1-DD996D2E6E6D}">
      <dgm:prSet/>
      <dgm:spPr/>
      <dgm:t>
        <a:bodyPr/>
        <a:lstStyle/>
        <a:p>
          <a:endParaRPr lang="en-US"/>
        </a:p>
      </dgm:t>
    </dgm:pt>
    <dgm:pt modelId="{7B510671-EA1E-4C1E-B22B-7206E7E8C4AE}">
      <dgm:prSet/>
      <dgm:spPr/>
      <dgm:t>
        <a:bodyPr/>
        <a:lstStyle/>
        <a:p>
          <a:r>
            <a:rPr lang="en-US" b="0" i="0" dirty="0"/>
            <a:t>Texas Hail-Storms 2/21-22</a:t>
          </a:r>
          <a:endParaRPr lang="en-US" dirty="0"/>
        </a:p>
      </dgm:t>
    </dgm:pt>
    <dgm:pt modelId="{22A180DD-772D-4AF3-877D-3815666479DD}" type="parTrans" cxnId="{744BD203-D74B-4178-B976-27D5675404EF}">
      <dgm:prSet/>
      <dgm:spPr/>
      <dgm:t>
        <a:bodyPr/>
        <a:lstStyle/>
        <a:p>
          <a:endParaRPr lang="en-US"/>
        </a:p>
      </dgm:t>
    </dgm:pt>
    <dgm:pt modelId="{A6B063F7-DE31-43F2-80BD-F0ED6BFFC592}" type="sibTrans" cxnId="{744BD203-D74B-4178-B976-27D5675404EF}">
      <dgm:prSet/>
      <dgm:spPr/>
      <dgm:t>
        <a:bodyPr/>
        <a:lstStyle/>
        <a:p>
          <a:endParaRPr lang="en-US"/>
        </a:p>
      </dgm:t>
    </dgm:pt>
    <dgm:pt modelId="{CA2833B9-BC56-43E4-BAD2-1BE4CA844114}">
      <dgm:prSet/>
      <dgm:spPr/>
      <dgm:t>
        <a:bodyPr/>
        <a:lstStyle/>
        <a:p>
          <a:r>
            <a:rPr lang="en-US" b="0" i="0"/>
            <a:t>Hurricane Ian</a:t>
          </a:r>
          <a:endParaRPr lang="en-US"/>
        </a:p>
      </dgm:t>
    </dgm:pt>
    <dgm:pt modelId="{5FFC78C0-41E4-488B-9112-DA4AEEA411E4}" type="parTrans" cxnId="{5C429F99-064D-4C7A-90A2-6AC5159C839C}">
      <dgm:prSet/>
      <dgm:spPr/>
      <dgm:t>
        <a:bodyPr/>
        <a:lstStyle/>
        <a:p>
          <a:endParaRPr lang="en-US"/>
        </a:p>
      </dgm:t>
    </dgm:pt>
    <dgm:pt modelId="{F9346258-625A-48E0-AA7A-D450DB4DCDF9}" type="sibTrans" cxnId="{5C429F99-064D-4C7A-90A2-6AC5159C839C}">
      <dgm:prSet/>
      <dgm:spPr/>
      <dgm:t>
        <a:bodyPr/>
        <a:lstStyle/>
        <a:p>
          <a:endParaRPr lang="en-US"/>
        </a:p>
      </dgm:t>
    </dgm:pt>
    <dgm:pt modelId="{D73A96FA-4B56-4C4B-BFCB-BF6C415F06CB}">
      <dgm:prSet/>
      <dgm:spPr/>
      <dgm:t>
        <a:bodyPr/>
        <a:lstStyle/>
        <a:p>
          <a:r>
            <a:rPr lang="en-US" b="0" i="0"/>
            <a:t>Then Fiona</a:t>
          </a:r>
          <a:endParaRPr lang="en-US"/>
        </a:p>
      </dgm:t>
    </dgm:pt>
    <dgm:pt modelId="{BBCFBDE8-0CC0-48C0-8A7E-CBE187C6D498}" type="parTrans" cxnId="{D146E8E8-3966-439A-A155-E5007902BB4D}">
      <dgm:prSet/>
      <dgm:spPr/>
      <dgm:t>
        <a:bodyPr/>
        <a:lstStyle/>
        <a:p>
          <a:endParaRPr lang="en-US"/>
        </a:p>
      </dgm:t>
    </dgm:pt>
    <dgm:pt modelId="{F30D4BFB-A298-4950-B054-C22688047789}" type="sibTrans" cxnId="{D146E8E8-3966-439A-A155-E5007902BB4D}">
      <dgm:prSet/>
      <dgm:spPr/>
      <dgm:t>
        <a:bodyPr/>
        <a:lstStyle/>
        <a:p>
          <a:endParaRPr lang="en-US"/>
        </a:p>
      </dgm:t>
    </dgm:pt>
    <dgm:pt modelId="{1FADBD9E-1C52-453C-A41B-09AEDEE2FD57}">
      <dgm:prSet/>
      <dgm:spPr/>
      <dgm:t>
        <a:bodyPr/>
        <a:lstStyle/>
        <a:p>
          <a:r>
            <a:rPr lang="en-US" b="0" i="0"/>
            <a:t>Then Nicole</a:t>
          </a:r>
          <a:endParaRPr lang="en-US"/>
        </a:p>
      </dgm:t>
    </dgm:pt>
    <dgm:pt modelId="{D708B8B1-68B0-4497-AC86-A1A248B2FA55}" type="parTrans" cxnId="{17A39496-CAF1-4028-B128-F43D6E83DB91}">
      <dgm:prSet/>
      <dgm:spPr/>
      <dgm:t>
        <a:bodyPr/>
        <a:lstStyle/>
        <a:p>
          <a:endParaRPr lang="en-US"/>
        </a:p>
      </dgm:t>
    </dgm:pt>
    <dgm:pt modelId="{C923A17D-6DD4-4709-A228-04FB1BFDFFCD}" type="sibTrans" cxnId="{17A39496-CAF1-4028-B128-F43D6E83DB91}">
      <dgm:prSet/>
      <dgm:spPr/>
      <dgm:t>
        <a:bodyPr/>
        <a:lstStyle/>
        <a:p>
          <a:endParaRPr lang="en-US"/>
        </a:p>
      </dgm:t>
    </dgm:pt>
    <dgm:pt modelId="{0B197392-8636-42BA-9D0E-5470FC8EF418}">
      <dgm:prSet/>
      <dgm:spPr/>
      <dgm:t>
        <a:bodyPr/>
        <a:lstStyle/>
        <a:p>
          <a:r>
            <a:rPr lang="en-US" dirty="0"/>
            <a:t>12/22 Winter Storm Elliot was $6B</a:t>
          </a:r>
        </a:p>
      </dgm:t>
    </dgm:pt>
    <dgm:pt modelId="{01720650-C6C2-452A-9630-32BEF695B721}" type="parTrans" cxnId="{DA2BCD94-0C10-4976-B0E2-53C97B84DB61}">
      <dgm:prSet/>
      <dgm:spPr/>
      <dgm:t>
        <a:bodyPr/>
        <a:lstStyle/>
        <a:p>
          <a:endParaRPr lang="en-US"/>
        </a:p>
      </dgm:t>
    </dgm:pt>
    <dgm:pt modelId="{77B744DD-9F95-4786-BE85-753EF7D39405}" type="sibTrans" cxnId="{DA2BCD94-0C10-4976-B0E2-53C97B84DB61}">
      <dgm:prSet/>
      <dgm:spPr/>
      <dgm:t>
        <a:bodyPr/>
        <a:lstStyle/>
        <a:p>
          <a:endParaRPr lang="en-US"/>
        </a:p>
      </dgm:t>
    </dgm:pt>
    <dgm:pt modelId="{06C4981D-48E0-4C81-B3D5-2904C4F4EFF7}" type="pres">
      <dgm:prSet presAssocID="{21D57168-A3AD-496C-973F-CB54CE0BFFCF}" presName="Name0" presStyleCnt="0">
        <dgm:presLayoutVars>
          <dgm:dir/>
          <dgm:animLvl val="lvl"/>
          <dgm:resizeHandles val="exact"/>
        </dgm:presLayoutVars>
      </dgm:prSet>
      <dgm:spPr/>
    </dgm:pt>
    <dgm:pt modelId="{776033B1-9561-4527-9F2E-1597E6A43D66}" type="pres">
      <dgm:prSet presAssocID="{B8521457-CD1F-4672-9FCA-C0ABDECE56FC}" presName="linNode" presStyleCnt="0"/>
      <dgm:spPr/>
    </dgm:pt>
    <dgm:pt modelId="{9FCA6027-DF8F-4F13-A06C-235D26782032}" type="pres">
      <dgm:prSet presAssocID="{B8521457-CD1F-4672-9FCA-C0ABDECE56FC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AE67246C-ED51-4B8D-B366-34BC53D03FCA}" type="pres">
      <dgm:prSet presAssocID="{23B96436-0211-4B68-9088-2E9A8DBE16B5}" presName="sp" presStyleCnt="0"/>
      <dgm:spPr/>
    </dgm:pt>
    <dgm:pt modelId="{6CBA1ACA-B26E-4025-AF20-A3A1CF477DBF}" type="pres">
      <dgm:prSet presAssocID="{09927D43-F5AE-4F4F-90E5-26B1611773C8}" presName="linNode" presStyleCnt="0"/>
      <dgm:spPr/>
    </dgm:pt>
    <dgm:pt modelId="{E41B4BF9-28A9-4AB9-9D4B-89D8A61583EF}" type="pres">
      <dgm:prSet presAssocID="{09927D43-F5AE-4F4F-90E5-26B1611773C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3FCB931D-D668-481E-B650-56ED3F8384ED}" type="pres">
      <dgm:prSet presAssocID="{09927D43-F5AE-4F4F-90E5-26B1611773C8}" presName="descendantText" presStyleLbl="alignAccFollowNode1" presStyleIdx="0" presStyleCnt="2">
        <dgm:presLayoutVars>
          <dgm:bulletEnabled val="1"/>
        </dgm:presLayoutVars>
      </dgm:prSet>
      <dgm:spPr/>
    </dgm:pt>
    <dgm:pt modelId="{D2595859-D1AB-49CE-8144-61F59C0A4EB7}" type="pres">
      <dgm:prSet presAssocID="{F9E03A87-E844-4D66-B5D5-3263E783A881}" presName="sp" presStyleCnt="0"/>
      <dgm:spPr/>
    </dgm:pt>
    <dgm:pt modelId="{32718AD4-A20B-4BF2-9F97-9F020EEFBE5F}" type="pres">
      <dgm:prSet presAssocID="{7B510671-EA1E-4C1E-B22B-7206E7E8C4AE}" presName="linNode" presStyleCnt="0"/>
      <dgm:spPr/>
    </dgm:pt>
    <dgm:pt modelId="{76CA1F6A-708F-45F6-8CD0-BB0D2B841E9C}" type="pres">
      <dgm:prSet presAssocID="{7B510671-EA1E-4C1E-B22B-7206E7E8C4AE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54E105DE-C1FF-4F4E-A886-7B464ACF4402}" type="pres">
      <dgm:prSet presAssocID="{A6B063F7-DE31-43F2-80BD-F0ED6BFFC592}" presName="sp" presStyleCnt="0"/>
      <dgm:spPr/>
    </dgm:pt>
    <dgm:pt modelId="{06B3F07F-B163-4DE7-8F83-C2B6EFF98F4D}" type="pres">
      <dgm:prSet presAssocID="{0B197392-8636-42BA-9D0E-5470FC8EF418}" presName="linNode" presStyleCnt="0"/>
      <dgm:spPr/>
    </dgm:pt>
    <dgm:pt modelId="{79411884-42A3-4C4E-AB91-005116FAFB4B}" type="pres">
      <dgm:prSet presAssocID="{0B197392-8636-42BA-9D0E-5470FC8EF418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543900E0-F25E-49CA-BC86-58CC022AA8E7}" type="pres">
      <dgm:prSet presAssocID="{77B744DD-9F95-4786-BE85-753EF7D39405}" presName="sp" presStyleCnt="0"/>
      <dgm:spPr/>
    </dgm:pt>
    <dgm:pt modelId="{482853C2-F54C-4E2B-B420-F69540FD7695}" type="pres">
      <dgm:prSet presAssocID="{CA2833B9-BC56-43E4-BAD2-1BE4CA844114}" presName="linNode" presStyleCnt="0"/>
      <dgm:spPr/>
    </dgm:pt>
    <dgm:pt modelId="{7E14559D-8654-41C0-AE65-F7A282918AEA}" type="pres">
      <dgm:prSet presAssocID="{CA2833B9-BC56-43E4-BAD2-1BE4CA844114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5A4546B2-193D-40EC-9F44-AB7B38F93E77}" type="pres">
      <dgm:prSet presAssocID="{CA2833B9-BC56-43E4-BAD2-1BE4CA84411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44BD203-D74B-4178-B976-27D5675404EF}" srcId="{21D57168-A3AD-496C-973F-CB54CE0BFFCF}" destId="{7B510671-EA1E-4C1E-B22B-7206E7E8C4AE}" srcOrd="2" destOrd="0" parTransId="{22A180DD-772D-4AF3-877D-3815666479DD}" sibTransId="{A6B063F7-DE31-43F2-80BD-F0ED6BFFC592}"/>
    <dgm:cxn modelId="{A11E6331-4B80-41BD-B7A6-7F27DFD3F46D}" srcId="{21D57168-A3AD-496C-973F-CB54CE0BFFCF}" destId="{09927D43-F5AE-4F4F-90E5-26B1611773C8}" srcOrd="1" destOrd="0" parTransId="{92ED64EF-A80C-496E-A940-7B1DFF4FDA90}" sibTransId="{F9E03A87-E844-4D66-B5D5-3263E783A881}"/>
    <dgm:cxn modelId="{843A1C60-E788-44B9-A1DA-2E09C8178B86}" type="presOf" srcId="{D73A96FA-4B56-4C4B-BFCB-BF6C415F06CB}" destId="{5A4546B2-193D-40EC-9F44-AB7B38F93E77}" srcOrd="0" destOrd="0" presId="urn:microsoft.com/office/officeart/2005/8/layout/vList5"/>
    <dgm:cxn modelId="{DAE3C349-D1FF-40D6-8C19-08B34F6D23A1}" type="presOf" srcId="{21D57168-A3AD-496C-973F-CB54CE0BFFCF}" destId="{06C4981D-48E0-4C81-B3D5-2904C4F4EFF7}" srcOrd="0" destOrd="0" presId="urn:microsoft.com/office/officeart/2005/8/layout/vList5"/>
    <dgm:cxn modelId="{84C3236B-D0AC-48D8-9F8D-91B24265CC17}" type="presOf" srcId="{CA2833B9-BC56-43E4-BAD2-1BE4CA844114}" destId="{7E14559D-8654-41C0-AE65-F7A282918AEA}" srcOrd="0" destOrd="0" presId="urn:microsoft.com/office/officeart/2005/8/layout/vList5"/>
    <dgm:cxn modelId="{F1E3D750-6C22-4401-9220-96C870000A67}" type="presOf" srcId="{7B510671-EA1E-4C1E-B22B-7206E7E8C4AE}" destId="{76CA1F6A-708F-45F6-8CD0-BB0D2B841E9C}" srcOrd="0" destOrd="0" presId="urn:microsoft.com/office/officeart/2005/8/layout/vList5"/>
    <dgm:cxn modelId="{BD72A05A-6371-4E78-9FDB-033DC7CE1904}" srcId="{21D57168-A3AD-496C-973F-CB54CE0BFFCF}" destId="{B8521457-CD1F-4672-9FCA-C0ABDECE56FC}" srcOrd="0" destOrd="0" parTransId="{F7357477-DDE4-424F-8CB8-CA6CEDBC7448}" sibTransId="{23B96436-0211-4B68-9088-2E9A8DBE16B5}"/>
    <dgm:cxn modelId="{390B6680-F97A-4FCB-BAEB-1EA22B2299DD}" type="presOf" srcId="{B068A91F-EB89-4200-B01E-CA3A89023619}" destId="{3FCB931D-D668-481E-B650-56ED3F8384ED}" srcOrd="0" destOrd="0" presId="urn:microsoft.com/office/officeart/2005/8/layout/vList5"/>
    <dgm:cxn modelId="{DA2BCD94-0C10-4976-B0E2-53C97B84DB61}" srcId="{21D57168-A3AD-496C-973F-CB54CE0BFFCF}" destId="{0B197392-8636-42BA-9D0E-5470FC8EF418}" srcOrd="3" destOrd="0" parTransId="{01720650-C6C2-452A-9630-32BEF695B721}" sibTransId="{77B744DD-9F95-4786-BE85-753EF7D39405}"/>
    <dgm:cxn modelId="{17A39496-CAF1-4028-B128-F43D6E83DB91}" srcId="{CA2833B9-BC56-43E4-BAD2-1BE4CA844114}" destId="{1FADBD9E-1C52-453C-A41B-09AEDEE2FD57}" srcOrd="1" destOrd="0" parTransId="{D708B8B1-68B0-4497-AC86-A1A248B2FA55}" sibTransId="{C923A17D-6DD4-4709-A228-04FB1BFDFFCD}"/>
    <dgm:cxn modelId="{5C429F99-064D-4C7A-90A2-6AC5159C839C}" srcId="{21D57168-A3AD-496C-973F-CB54CE0BFFCF}" destId="{CA2833B9-BC56-43E4-BAD2-1BE4CA844114}" srcOrd="4" destOrd="0" parTransId="{5FFC78C0-41E4-488B-9112-DA4AEEA411E4}" sibTransId="{F9346258-625A-48E0-AA7A-D450DB4DCDF9}"/>
    <dgm:cxn modelId="{98C839A4-1553-4B47-AF84-F746B7478DBD}" type="presOf" srcId="{1FADBD9E-1C52-453C-A41B-09AEDEE2FD57}" destId="{5A4546B2-193D-40EC-9F44-AB7B38F93E77}" srcOrd="0" destOrd="1" presId="urn:microsoft.com/office/officeart/2005/8/layout/vList5"/>
    <dgm:cxn modelId="{66E24FA4-1A21-4414-B909-2CF9FCF7C9F7}" type="presOf" srcId="{B8521457-CD1F-4672-9FCA-C0ABDECE56FC}" destId="{9FCA6027-DF8F-4F13-A06C-235D26782032}" srcOrd="0" destOrd="0" presId="urn:microsoft.com/office/officeart/2005/8/layout/vList5"/>
    <dgm:cxn modelId="{53D3B0C4-39D7-42B6-9F9D-0D812922FD01}" type="presOf" srcId="{0B197392-8636-42BA-9D0E-5470FC8EF418}" destId="{79411884-42A3-4C4E-AB91-005116FAFB4B}" srcOrd="0" destOrd="0" presId="urn:microsoft.com/office/officeart/2005/8/layout/vList5"/>
    <dgm:cxn modelId="{A0EDA3C9-DFA4-4AD9-86A1-DD996D2E6E6D}" srcId="{09927D43-F5AE-4F4F-90E5-26B1611773C8}" destId="{B068A91F-EB89-4200-B01E-CA3A89023619}" srcOrd="0" destOrd="0" parTransId="{FCDCB2DD-2FD8-4538-97DD-BCF97BCC38A1}" sibTransId="{3B5CED20-25C0-4C2E-A727-3F4E3CD02FF2}"/>
    <dgm:cxn modelId="{D146E8E8-3966-439A-A155-E5007902BB4D}" srcId="{CA2833B9-BC56-43E4-BAD2-1BE4CA844114}" destId="{D73A96FA-4B56-4C4B-BFCB-BF6C415F06CB}" srcOrd="0" destOrd="0" parTransId="{BBCFBDE8-0CC0-48C0-8A7E-CBE187C6D498}" sibTransId="{F30D4BFB-A298-4950-B054-C22688047789}"/>
    <dgm:cxn modelId="{8ED838F8-CD43-4892-9975-7293E822CC41}" type="presOf" srcId="{09927D43-F5AE-4F4F-90E5-26B1611773C8}" destId="{E41B4BF9-28A9-4AB9-9D4B-89D8A61583EF}" srcOrd="0" destOrd="0" presId="urn:microsoft.com/office/officeart/2005/8/layout/vList5"/>
    <dgm:cxn modelId="{9BB0FB03-A38E-49CD-BFF5-11EAD9FE3DCB}" type="presParOf" srcId="{06C4981D-48E0-4C81-B3D5-2904C4F4EFF7}" destId="{776033B1-9561-4527-9F2E-1597E6A43D66}" srcOrd="0" destOrd="0" presId="urn:microsoft.com/office/officeart/2005/8/layout/vList5"/>
    <dgm:cxn modelId="{9978646B-6731-4986-AF2D-F0247BCC526A}" type="presParOf" srcId="{776033B1-9561-4527-9F2E-1597E6A43D66}" destId="{9FCA6027-DF8F-4F13-A06C-235D26782032}" srcOrd="0" destOrd="0" presId="urn:microsoft.com/office/officeart/2005/8/layout/vList5"/>
    <dgm:cxn modelId="{56D91776-F4D0-4FD1-A8EA-96C66ECA2BDC}" type="presParOf" srcId="{06C4981D-48E0-4C81-B3D5-2904C4F4EFF7}" destId="{AE67246C-ED51-4B8D-B366-34BC53D03FCA}" srcOrd="1" destOrd="0" presId="urn:microsoft.com/office/officeart/2005/8/layout/vList5"/>
    <dgm:cxn modelId="{CDA8981B-5CD0-4CFD-B548-37FD2C041374}" type="presParOf" srcId="{06C4981D-48E0-4C81-B3D5-2904C4F4EFF7}" destId="{6CBA1ACA-B26E-4025-AF20-A3A1CF477DBF}" srcOrd="2" destOrd="0" presId="urn:microsoft.com/office/officeart/2005/8/layout/vList5"/>
    <dgm:cxn modelId="{7FDD3CE2-F3BC-4A35-B596-61FE126E084C}" type="presParOf" srcId="{6CBA1ACA-B26E-4025-AF20-A3A1CF477DBF}" destId="{E41B4BF9-28A9-4AB9-9D4B-89D8A61583EF}" srcOrd="0" destOrd="0" presId="urn:microsoft.com/office/officeart/2005/8/layout/vList5"/>
    <dgm:cxn modelId="{A703981A-D0F0-4933-B4CB-6A77C4861619}" type="presParOf" srcId="{6CBA1ACA-B26E-4025-AF20-A3A1CF477DBF}" destId="{3FCB931D-D668-481E-B650-56ED3F8384ED}" srcOrd="1" destOrd="0" presId="urn:microsoft.com/office/officeart/2005/8/layout/vList5"/>
    <dgm:cxn modelId="{7DD7A751-3A1D-4C1E-9885-55493085B285}" type="presParOf" srcId="{06C4981D-48E0-4C81-B3D5-2904C4F4EFF7}" destId="{D2595859-D1AB-49CE-8144-61F59C0A4EB7}" srcOrd="3" destOrd="0" presId="urn:microsoft.com/office/officeart/2005/8/layout/vList5"/>
    <dgm:cxn modelId="{AFEBB3A1-8E6E-47DE-93E1-C31AC77E6C7F}" type="presParOf" srcId="{06C4981D-48E0-4C81-B3D5-2904C4F4EFF7}" destId="{32718AD4-A20B-4BF2-9F97-9F020EEFBE5F}" srcOrd="4" destOrd="0" presId="urn:microsoft.com/office/officeart/2005/8/layout/vList5"/>
    <dgm:cxn modelId="{9F8AAFDD-9B68-44F7-B5A9-02385A184EE5}" type="presParOf" srcId="{32718AD4-A20B-4BF2-9F97-9F020EEFBE5F}" destId="{76CA1F6A-708F-45F6-8CD0-BB0D2B841E9C}" srcOrd="0" destOrd="0" presId="urn:microsoft.com/office/officeart/2005/8/layout/vList5"/>
    <dgm:cxn modelId="{88BAA167-EEE5-42A8-B851-D4ED5F35137F}" type="presParOf" srcId="{06C4981D-48E0-4C81-B3D5-2904C4F4EFF7}" destId="{54E105DE-C1FF-4F4E-A886-7B464ACF4402}" srcOrd="5" destOrd="0" presId="urn:microsoft.com/office/officeart/2005/8/layout/vList5"/>
    <dgm:cxn modelId="{536CCF8B-3CCC-4521-9639-88EDA50CE2D5}" type="presParOf" srcId="{06C4981D-48E0-4C81-B3D5-2904C4F4EFF7}" destId="{06B3F07F-B163-4DE7-8F83-C2B6EFF98F4D}" srcOrd="6" destOrd="0" presId="urn:microsoft.com/office/officeart/2005/8/layout/vList5"/>
    <dgm:cxn modelId="{2F4D31C5-B85F-4D32-9E9B-06FFEE43882A}" type="presParOf" srcId="{06B3F07F-B163-4DE7-8F83-C2B6EFF98F4D}" destId="{79411884-42A3-4C4E-AB91-005116FAFB4B}" srcOrd="0" destOrd="0" presId="urn:microsoft.com/office/officeart/2005/8/layout/vList5"/>
    <dgm:cxn modelId="{3D5EB3C5-8342-4DEE-8A6E-7DF2EE0A7579}" type="presParOf" srcId="{06C4981D-48E0-4C81-B3D5-2904C4F4EFF7}" destId="{543900E0-F25E-49CA-BC86-58CC022AA8E7}" srcOrd="7" destOrd="0" presId="urn:microsoft.com/office/officeart/2005/8/layout/vList5"/>
    <dgm:cxn modelId="{E13FE494-A8CF-4927-ABCE-84AA8A2518C5}" type="presParOf" srcId="{06C4981D-48E0-4C81-B3D5-2904C4F4EFF7}" destId="{482853C2-F54C-4E2B-B420-F69540FD7695}" srcOrd="8" destOrd="0" presId="urn:microsoft.com/office/officeart/2005/8/layout/vList5"/>
    <dgm:cxn modelId="{2CFAF892-AC17-4791-9F0F-9B4E8DAAAC4C}" type="presParOf" srcId="{482853C2-F54C-4E2B-B420-F69540FD7695}" destId="{7E14559D-8654-41C0-AE65-F7A282918AEA}" srcOrd="0" destOrd="0" presId="urn:microsoft.com/office/officeart/2005/8/layout/vList5"/>
    <dgm:cxn modelId="{39AF0973-A1B2-4139-8D94-5FBFD1340AFE}" type="presParOf" srcId="{482853C2-F54C-4E2B-B420-F69540FD7695}" destId="{5A4546B2-193D-40EC-9F44-AB7B38F93E7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60FE00-68D5-4D0F-A28C-29FE27D721AD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AFDCC22-CC54-47F8-A914-7C37B840A1D6}">
      <dgm:prSet/>
      <dgm:spPr/>
      <dgm:t>
        <a:bodyPr/>
        <a:lstStyle/>
        <a:p>
          <a:r>
            <a:rPr lang="en-US" b="0" i="0"/>
            <a:t>Property:</a:t>
          </a:r>
          <a:endParaRPr lang="en-US"/>
        </a:p>
      </dgm:t>
    </dgm:pt>
    <dgm:pt modelId="{3ED2F47A-AB10-4AF3-BC46-28C105F3FA60}" type="parTrans" cxnId="{ACA8BEE7-C5CC-4B80-84C0-EF2EFFD0F24F}">
      <dgm:prSet/>
      <dgm:spPr/>
      <dgm:t>
        <a:bodyPr/>
        <a:lstStyle/>
        <a:p>
          <a:endParaRPr lang="en-US"/>
        </a:p>
      </dgm:t>
    </dgm:pt>
    <dgm:pt modelId="{70229AA3-A748-411E-9207-2A9E3799A675}" type="sibTrans" cxnId="{ACA8BEE7-C5CC-4B80-84C0-EF2EFFD0F24F}">
      <dgm:prSet/>
      <dgm:spPr/>
      <dgm:t>
        <a:bodyPr/>
        <a:lstStyle/>
        <a:p>
          <a:endParaRPr lang="en-US"/>
        </a:p>
      </dgm:t>
    </dgm:pt>
    <dgm:pt modelId="{CA04AA0B-FE86-4C94-8C9B-D45D2CA26562}">
      <dgm:prSet/>
      <dgm:spPr/>
      <dgm:t>
        <a:bodyPr/>
        <a:lstStyle/>
        <a:p>
          <a:r>
            <a:rPr lang="en-US" b="0" i="0"/>
            <a:t>Coastal</a:t>
          </a:r>
          <a:endParaRPr lang="en-US"/>
        </a:p>
      </dgm:t>
    </dgm:pt>
    <dgm:pt modelId="{3F98A8E6-B83E-46C7-9199-CB662D08114B}" type="parTrans" cxnId="{A17E5038-B3B8-4598-8E26-841E54F58D8E}">
      <dgm:prSet/>
      <dgm:spPr/>
      <dgm:t>
        <a:bodyPr/>
        <a:lstStyle/>
        <a:p>
          <a:endParaRPr lang="en-US"/>
        </a:p>
      </dgm:t>
    </dgm:pt>
    <dgm:pt modelId="{CE882452-3495-46B1-B32B-5B1F7444DDCA}" type="sibTrans" cxnId="{A17E5038-B3B8-4598-8E26-841E54F58D8E}">
      <dgm:prSet/>
      <dgm:spPr/>
      <dgm:t>
        <a:bodyPr/>
        <a:lstStyle/>
        <a:p>
          <a:endParaRPr lang="en-US"/>
        </a:p>
      </dgm:t>
    </dgm:pt>
    <dgm:pt modelId="{1AAB5A16-540E-437B-B2C8-7D7E062F3769}">
      <dgm:prSet/>
      <dgm:spPr/>
      <dgm:t>
        <a:bodyPr/>
        <a:lstStyle/>
        <a:p>
          <a:r>
            <a:rPr lang="en-US" b="0" i="0"/>
            <a:t>OK, TX, AK, MI, MO, KS, IA</a:t>
          </a:r>
          <a:endParaRPr lang="en-US"/>
        </a:p>
      </dgm:t>
    </dgm:pt>
    <dgm:pt modelId="{3CAEBA4D-D276-4D41-B2F8-6B74D092BD04}" type="parTrans" cxnId="{B60A5E02-E494-40B2-AEEC-70201595DD83}">
      <dgm:prSet/>
      <dgm:spPr/>
      <dgm:t>
        <a:bodyPr/>
        <a:lstStyle/>
        <a:p>
          <a:endParaRPr lang="en-US"/>
        </a:p>
      </dgm:t>
    </dgm:pt>
    <dgm:pt modelId="{913D44E7-ADF3-4109-938A-DC464E2E47DC}" type="sibTrans" cxnId="{B60A5E02-E494-40B2-AEEC-70201595DD83}">
      <dgm:prSet/>
      <dgm:spPr/>
      <dgm:t>
        <a:bodyPr/>
        <a:lstStyle/>
        <a:p>
          <a:endParaRPr lang="en-US"/>
        </a:p>
      </dgm:t>
    </dgm:pt>
    <dgm:pt modelId="{059ED984-CB63-4650-851F-0A79AD2CFBC0}">
      <dgm:prSet/>
      <dgm:spPr/>
      <dgm:t>
        <a:bodyPr/>
        <a:lstStyle/>
        <a:p>
          <a:r>
            <a:rPr lang="en-US" b="0" i="0"/>
            <a:t>Liability:</a:t>
          </a:r>
          <a:endParaRPr lang="en-US"/>
        </a:p>
      </dgm:t>
    </dgm:pt>
    <dgm:pt modelId="{DD652B00-17BC-42FC-B3D2-4A2DA675FCD8}" type="parTrans" cxnId="{C5D6CA35-B8CA-4429-87F1-F8CF8C93E9F0}">
      <dgm:prSet/>
      <dgm:spPr/>
      <dgm:t>
        <a:bodyPr/>
        <a:lstStyle/>
        <a:p>
          <a:endParaRPr lang="en-US"/>
        </a:p>
      </dgm:t>
    </dgm:pt>
    <dgm:pt modelId="{B6C68616-2F67-429A-BF27-2E039A97DA71}" type="sibTrans" cxnId="{C5D6CA35-B8CA-4429-87F1-F8CF8C93E9F0}">
      <dgm:prSet/>
      <dgm:spPr/>
      <dgm:t>
        <a:bodyPr/>
        <a:lstStyle/>
        <a:p>
          <a:endParaRPr lang="en-US"/>
        </a:p>
      </dgm:t>
    </dgm:pt>
    <dgm:pt modelId="{5124FCFD-2373-4DDC-B6A8-21E693BE69F9}">
      <dgm:prSet/>
      <dgm:spPr/>
      <dgm:t>
        <a:bodyPr/>
        <a:lstStyle/>
        <a:p>
          <a:r>
            <a:rPr lang="en-US" b="0" i="0"/>
            <a:t>Cook County, NYC, PHLY, DC, LA, SF, Houston, MA</a:t>
          </a:r>
          <a:endParaRPr lang="en-US"/>
        </a:p>
      </dgm:t>
    </dgm:pt>
    <dgm:pt modelId="{7087D06E-04E7-437B-BB94-41FBD67F01E0}" type="parTrans" cxnId="{E67969C2-2F1D-4787-98C6-F3B5F0BCE9BF}">
      <dgm:prSet/>
      <dgm:spPr/>
      <dgm:t>
        <a:bodyPr/>
        <a:lstStyle/>
        <a:p>
          <a:endParaRPr lang="en-US"/>
        </a:p>
      </dgm:t>
    </dgm:pt>
    <dgm:pt modelId="{6F546DAB-0F3A-474A-AAF7-9CCC1D52281F}" type="sibTrans" cxnId="{E67969C2-2F1D-4787-98C6-F3B5F0BCE9BF}">
      <dgm:prSet/>
      <dgm:spPr/>
      <dgm:t>
        <a:bodyPr/>
        <a:lstStyle/>
        <a:p>
          <a:endParaRPr lang="en-US"/>
        </a:p>
      </dgm:t>
    </dgm:pt>
    <dgm:pt modelId="{91FD6144-2E3C-4F0A-B76C-6B8EC4997563}" type="pres">
      <dgm:prSet presAssocID="{9E60FE00-68D5-4D0F-A28C-29FE27D721AD}" presName="Name0" presStyleCnt="0">
        <dgm:presLayoutVars>
          <dgm:dir/>
          <dgm:animLvl val="lvl"/>
          <dgm:resizeHandles val="exact"/>
        </dgm:presLayoutVars>
      </dgm:prSet>
      <dgm:spPr/>
    </dgm:pt>
    <dgm:pt modelId="{2637CCFB-61AA-45D8-A3F2-41653AD4526F}" type="pres">
      <dgm:prSet presAssocID="{AAFDCC22-CC54-47F8-A914-7C37B840A1D6}" presName="linNode" presStyleCnt="0"/>
      <dgm:spPr/>
    </dgm:pt>
    <dgm:pt modelId="{4E0D982D-B60B-4FA6-80FE-0AE29AF571F5}" type="pres">
      <dgm:prSet presAssocID="{AAFDCC22-CC54-47F8-A914-7C37B840A1D6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C74E95E-E875-4DD2-B7F2-9F97C5A1DCBC}" type="pres">
      <dgm:prSet presAssocID="{AAFDCC22-CC54-47F8-A914-7C37B840A1D6}" presName="descendantText" presStyleLbl="alignAccFollowNode1" presStyleIdx="0" presStyleCnt="2">
        <dgm:presLayoutVars>
          <dgm:bulletEnabled val="1"/>
        </dgm:presLayoutVars>
      </dgm:prSet>
      <dgm:spPr/>
    </dgm:pt>
    <dgm:pt modelId="{EAAF2B70-66E4-46AF-887A-E802866A3BA1}" type="pres">
      <dgm:prSet presAssocID="{70229AA3-A748-411E-9207-2A9E3799A675}" presName="sp" presStyleCnt="0"/>
      <dgm:spPr/>
    </dgm:pt>
    <dgm:pt modelId="{B5933EC7-3E06-4E40-B38A-9C4DF976249D}" type="pres">
      <dgm:prSet presAssocID="{059ED984-CB63-4650-851F-0A79AD2CFBC0}" presName="linNode" presStyleCnt="0"/>
      <dgm:spPr/>
    </dgm:pt>
    <dgm:pt modelId="{F002DBB9-76DC-4EC8-8764-A88821CFCF52}" type="pres">
      <dgm:prSet presAssocID="{059ED984-CB63-4650-851F-0A79AD2CFBC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59CA96E-472D-458B-8179-F193654FE713}" type="pres">
      <dgm:prSet presAssocID="{059ED984-CB63-4650-851F-0A79AD2CFBC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B60A5E02-E494-40B2-AEEC-70201595DD83}" srcId="{AAFDCC22-CC54-47F8-A914-7C37B840A1D6}" destId="{1AAB5A16-540E-437B-B2C8-7D7E062F3769}" srcOrd="1" destOrd="0" parTransId="{3CAEBA4D-D276-4D41-B2F8-6B74D092BD04}" sibTransId="{913D44E7-ADF3-4109-938A-DC464E2E47DC}"/>
    <dgm:cxn modelId="{F0E40822-D22A-4691-95A7-588388B56669}" type="presOf" srcId="{CA04AA0B-FE86-4C94-8C9B-D45D2CA26562}" destId="{2C74E95E-E875-4DD2-B7F2-9F97C5A1DCBC}" srcOrd="0" destOrd="0" presId="urn:microsoft.com/office/officeart/2005/8/layout/vList5"/>
    <dgm:cxn modelId="{16099E34-E2D9-4B32-AD13-52BAAA45A699}" type="presOf" srcId="{1AAB5A16-540E-437B-B2C8-7D7E062F3769}" destId="{2C74E95E-E875-4DD2-B7F2-9F97C5A1DCBC}" srcOrd="0" destOrd="1" presId="urn:microsoft.com/office/officeart/2005/8/layout/vList5"/>
    <dgm:cxn modelId="{C5D6CA35-B8CA-4429-87F1-F8CF8C93E9F0}" srcId="{9E60FE00-68D5-4D0F-A28C-29FE27D721AD}" destId="{059ED984-CB63-4650-851F-0A79AD2CFBC0}" srcOrd="1" destOrd="0" parTransId="{DD652B00-17BC-42FC-B3D2-4A2DA675FCD8}" sibTransId="{B6C68616-2F67-429A-BF27-2E039A97DA71}"/>
    <dgm:cxn modelId="{A17E5038-B3B8-4598-8E26-841E54F58D8E}" srcId="{AAFDCC22-CC54-47F8-A914-7C37B840A1D6}" destId="{CA04AA0B-FE86-4C94-8C9B-D45D2CA26562}" srcOrd="0" destOrd="0" parTransId="{3F98A8E6-B83E-46C7-9199-CB662D08114B}" sibTransId="{CE882452-3495-46B1-B32B-5B1F7444DDCA}"/>
    <dgm:cxn modelId="{53F11D62-489C-4FA2-B643-2A9D5EC2510F}" type="presOf" srcId="{5124FCFD-2373-4DDC-B6A8-21E693BE69F9}" destId="{559CA96E-472D-458B-8179-F193654FE713}" srcOrd="0" destOrd="0" presId="urn:microsoft.com/office/officeart/2005/8/layout/vList5"/>
    <dgm:cxn modelId="{867BA6A3-82C6-4039-A635-248A72F10028}" type="presOf" srcId="{AAFDCC22-CC54-47F8-A914-7C37B840A1D6}" destId="{4E0D982D-B60B-4FA6-80FE-0AE29AF571F5}" srcOrd="0" destOrd="0" presId="urn:microsoft.com/office/officeart/2005/8/layout/vList5"/>
    <dgm:cxn modelId="{6EF7E9AA-FACE-4FAE-B005-5CE18D78BD68}" type="presOf" srcId="{059ED984-CB63-4650-851F-0A79AD2CFBC0}" destId="{F002DBB9-76DC-4EC8-8764-A88821CFCF52}" srcOrd="0" destOrd="0" presId="urn:microsoft.com/office/officeart/2005/8/layout/vList5"/>
    <dgm:cxn modelId="{930BD8AF-FF87-4AA2-9618-0CF5AD1BEDAC}" type="presOf" srcId="{9E60FE00-68D5-4D0F-A28C-29FE27D721AD}" destId="{91FD6144-2E3C-4F0A-B76C-6B8EC4997563}" srcOrd="0" destOrd="0" presId="urn:microsoft.com/office/officeart/2005/8/layout/vList5"/>
    <dgm:cxn modelId="{E67969C2-2F1D-4787-98C6-F3B5F0BCE9BF}" srcId="{059ED984-CB63-4650-851F-0A79AD2CFBC0}" destId="{5124FCFD-2373-4DDC-B6A8-21E693BE69F9}" srcOrd="0" destOrd="0" parTransId="{7087D06E-04E7-437B-BB94-41FBD67F01E0}" sibTransId="{6F546DAB-0F3A-474A-AAF7-9CCC1D52281F}"/>
    <dgm:cxn modelId="{ACA8BEE7-C5CC-4B80-84C0-EF2EFFD0F24F}" srcId="{9E60FE00-68D5-4D0F-A28C-29FE27D721AD}" destId="{AAFDCC22-CC54-47F8-A914-7C37B840A1D6}" srcOrd="0" destOrd="0" parTransId="{3ED2F47A-AB10-4AF3-BC46-28C105F3FA60}" sibTransId="{70229AA3-A748-411E-9207-2A9E3799A675}"/>
    <dgm:cxn modelId="{EDDBA652-565B-47FD-B425-B68FEB8F135C}" type="presParOf" srcId="{91FD6144-2E3C-4F0A-B76C-6B8EC4997563}" destId="{2637CCFB-61AA-45D8-A3F2-41653AD4526F}" srcOrd="0" destOrd="0" presId="urn:microsoft.com/office/officeart/2005/8/layout/vList5"/>
    <dgm:cxn modelId="{310716FC-301B-4640-91AD-491E0718E3CD}" type="presParOf" srcId="{2637CCFB-61AA-45D8-A3F2-41653AD4526F}" destId="{4E0D982D-B60B-4FA6-80FE-0AE29AF571F5}" srcOrd="0" destOrd="0" presId="urn:microsoft.com/office/officeart/2005/8/layout/vList5"/>
    <dgm:cxn modelId="{6A5AB629-6EA4-483C-81AF-F4956EB0E45B}" type="presParOf" srcId="{2637CCFB-61AA-45D8-A3F2-41653AD4526F}" destId="{2C74E95E-E875-4DD2-B7F2-9F97C5A1DCBC}" srcOrd="1" destOrd="0" presId="urn:microsoft.com/office/officeart/2005/8/layout/vList5"/>
    <dgm:cxn modelId="{AE0F8D46-20FE-4478-BAD6-DA644251F60F}" type="presParOf" srcId="{91FD6144-2E3C-4F0A-B76C-6B8EC4997563}" destId="{EAAF2B70-66E4-46AF-887A-E802866A3BA1}" srcOrd="1" destOrd="0" presId="urn:microsoft.com/office/officeart/2005/8/layout/vList5"/>
    <dgm:cxn modelId="{4BD9345E-F3FE-4565-A08A-43F55CEFBF5B}" type="presParOf" srcId="{91FD6144-2E3C-4F0A-B76C-6B8EC4997563}" destId="{B5933EC7-3E06-4E40-B38A-9C4DF976249D}" srcOrd="2" destOrd="0" presId="urn:microsoft.com/office/officeart/2005/8/layout/vList5"/>
    <dgm:cxn modelId="{5F56DBA5-67A8-4287-92DA-87A2F82951CB}" type="presParOf" srcId="{B5933EC7-3E06-4E40-B38A-9C4DF976249D}" destId="{F002DBB9-76DC-4EC8-8764-A88821CFCF52}" srcOrd="0" destOrd="0" presId="urn:microsoft.com/office/officeart/2005/8/layout/vList5"/>
    <dgm:cxn modelId="{565A315F-23DF-425A-9A46-30BBBB278BF7}" type="presParOf" srcId="{B5933EC7-3E06-4E40-B38A-9C4DF976249D}" destId="{559CA96E-472D-458B-8179-F193654FE7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A8DD46-E83D-4C0B-B9DB-73B3D2C18BE3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94F288D-3F9C-4BA2-BE8B-C863EFE668D6}">
      <dgm:prSet/>
      <dgm:spPr/>
      <dgm:t>
        <a:bodyPr/>
        <a:lstStyle/>
        <a:p>
          <a:r>
            <a:rPr lang="en-US" b="1"/>
            <a:t>Standard Insurance Carriers: </a:t>
          </a:r>
          <a:r>
            <a:rPr lang="en-US" b="1" i="1"/>
            <a:t>“Prime” </a:t>
          </a:r>
          <a:endParaRPr lang="en-US"/>
        </a:p>
      </dgm:t>
    </dgm:pt>
    <dgm:pt modelId="{4A982CF7-F020-4859-8243-B2256B5E7976}" type="parTrans" cxnId="{6BC26628-DADD-49B4-A6F1-5EC6A22EF61E}">
      <dgm:prSet/>
      <dgm:spPr/>
      <dgm:t>
        <a:bodyPr/>
        <a:lstStyle/>
        <a:p>
          <a:endParaRPr lang="en-US"/>
        </a:p>
      </dgm:t>
    </dgm:pt>
    <dgm:pt modelId="{35BA8C4B-7751-4CB1-A7A2-BF6BD79D5064}" type="sibTrans" cxnId="{6BC26628-DADD-49B4-A6F1-5EC6A22EF61E}">
      <dgm:prSet/>
      <dgm:spPr/>
      <dgm:t>
        <a:bodyPr/>
        <a:lstStyle/>
        <a:p>
          <a:endParaRPr lang="en-US"/>
        </a:p>
      </dgm:t>
    </dgm:pt>
    <dgm:pt modelId="{A6C0A007-6172-4C64-B5C8-34B95D88C670}">
      <dgm:prSet/>
      <dgm:spPr/>
      <dgm:t>
        <a:bodyPr/>
        <a:lstStyle/>
        <a:p>
          <a:r>
            <a:rPr lang="en-US" dirty="0"/>
            <a:t>Most Have Withdrawn from the Marketplace:</a:t>
          </a:r>
        </a:p>
      </dgm:t>
    </dgm:pt>
    <dgm:pt modelId="{42BE894D-14B9-453D-98A8-EF20ADE524D6}" type="parTrans" cxnId="{F1ED364B-65A0-40C1-B626-18A8229DD16B}">
      <dgm:prSet/>
      <dgm:spPr/>
      <dgm:t>
        <a:bodyPr/>
        <a:lstStyle/>
        <a:p>
          <a:endParaRPr lang="en-US"/>
        </a:p>
      </dgm:t>
    </dgm:pt>
    <dgm:pt modelId="{03FD0EDB-9156-42DE-8D17-04A9266A7E58}" type="sibTrans" cxnId="{F1ED364B-65A0-40C1-B626-18A8229DD16B}">
      <dgm:prSet/>
      <dgm:spPr/>
      <dgm:t>
        <a:bodyPr/>
        <a:lstStyle/>
        <a:p>
          <a:endParaRPr lang="en-US"/>
        </a:p>
      </dgm:t>
    </dgm:pt>
    <dgm:pt modelId="{4A56F8B0-57C9-4B6A-8562-9CFE1C799E0E}">
      <dgm:prSet/>
      <dgm:spPr/>
      <dgm:t>
        <a:bodyPr/>
        <a:lstStyle/>
        <a:p>
          <a:r>
            <a:rPr lang="en-US" b="1" u="sng" dirty="0"/>
            <a:t>Direct Writers:</a:t>
          </a:r>
          <a:r>
            <a:rPr lang="en-US" u="sng" dirty="0"/>
            <a:t> </a:t>
          </a:r>
          <a:r>
            <a:rPr lang="en-US" dirty="0"/>
            <a:t>Federated, Zurich and then Sentry</a:t>
          </a:r>
        </a:p>
      </dgm:t>
    </dgm:pt>
    <dgm:pt modelId="{374A0FC5-005A-4E1E-B542-B1D98F7DA49C}" type="parTrans" cxnId="{9A4B22E9-79AA-4232-A440-942D0FCBFC89}">
      <dgm:prSet/>
      <dgm:spPr/>
      <dgm:t>
        <a:bodyPr/>
        <a:lstStyle/>
        <a:p>
          <a:endParaRPr lang="en-US"/>
        </a:p>
      </dgm:t>
    </dgm:pt>
    <dgm:pt modelId="{A6D49871-1205-4724-8494-E8BC5AB27244}" type="sibTrans" cxnId="{9A4B22E9-79AA-4232-A440-942D0FCBFC89}">
      <dgm:prSet/>
      <dgm:spPr/>
      <dgm:t>
        <a:bodyPr/>
        <a:lstStyle/>
        <a:p>
          <a:endParaRPr lang="en-US"/>
        </a:p>
      </dgm:t>
    </dgm:pt>
    <dgm:pt modelId="{B225971F-BFD1-4CD6-95CA-00A4095A5DBC}">
      <dgm:prSet/>
      <dgm:spPr/>
      <dgm:t>
        <a:bodyPr/>
        <a:lstStyle/>
        <a:p>
          <a:r>
            <a:rPr lang="en-US" b="1" u="sng" dirty="0"/>
            <a:t>Regional Carriers</a:t>
          </a:r>
          <a:r>
            <a:rPr lang="en-US" u="sng" dirty="0"/>
            <a:t>: </a:t>
          </a:r>
          <a:r>
            <a:rPr lang="en-US" dirty="0"/>
            <a:t>Auto Owners, Westfield, Central…</a:t>
          </a:r>
        </a:p>
      </dgm:t>
    </dgm:pt>
    <dgm:pt modelId="{6CC8D352-AB83-4535-BC35-C14DEE2984B4}" type="parTrans" cxnId="{727B1F6A-2759-40E2-99B8-B26F1C1AAC5F}">
      <dgm:prSet/>
      <dgm:spPr/>
      <dgm:t>
        <a:bodyPr/>
        <a:lstStyle/>
        <a:p>
          <a:endParaRPr lang="en-US"/>
        </a:p>
      </dgm:t>
    </dgm:pt>
    <dgm:pt modelId="{CBFA4CA2-0236-4AFD-83F0-8BD45409F9AC}" type="sibTrans" cxnId="{727B1F6A-2759-40E2-99B8-B26F1C1AAC5F}">
      <dgm:prSet/>
      <dgm:spPr/>
      <dgm:t>
        <a:bodyPr/>
        <a:lstStyle/>
        <a:p>
          <a:endParaRPr lang="en-US"/>
        </a:p>
      </dgm:t>
    </dgm:pt>
    <dgm:pt modelId="{BC1224C7-D492-4144-A5B7-DFFC0CA37966}">
      <dgm:prSet/>
      <dgm:spPr/>
      <dgm:t>
        <a:bodyPr/>
        <a:lstStyle/>
        <a:p>
          <a:r>
            <a:rPr lang="en-US" dirty="0"/>
            <a:t>Some Write IAD’s and Franchise</a:t>
          </a:r>
        </a:p>
      </dgm:t>
    </dgm:pt>
    <dgm:pt modelId="{128FF4C8-9FCA-4AC5-9C53-7271202388AE}" type="parTrans" cxnId="{C7B44246-473B-4FB4-9850-B4C2A8404A7F}">
      <dgm:prSet/>
      <dgm:spPr/>
      <dgm:t>
        <a:bodyPr/>
        <a:lstStyle/>
        <a:p>
          <a:endParaRPr lang="en-US"/>
        </a:p>
      </dgm:t>
    </dgm:pt>
    <dgm:pt modelId="{98FFD47E-127A-47DA-8C15-B49B54C4F858}" type="sibTrans" cxnId="{C7B44246-473B-4FB4-9850-B4C2A8404A7F}">
      <dgm:prSet/>
      <dgm:spPr/>
      <dgm:t>
        <a:bodyPr/>
        <a:lstStyle/>
        <a:p>
          <a:endParaRPr lang="en-US"/>
        </a:p>
      </dgm:t>
    </dgm:pt>
    <dgm:pt modelId="{EF07AD20-CDC1-4311-893F-FEB3CF68A71D}">
      <dgm:prSet/>
      <dgm:spPr/>
      <dgm:t>
        <a:bodyPr/>
        <a:lstStyle/>
        <a:p>
          <a:r>
            <a:rPr lang="en-US" i="1" dirty="0"/>
            <a:t>Most Do Not Write BHPH or LHPH</a:t>
          </a:r>
          <a:endParaRPr lang="en-US" dirty="0"/>
        </a:p>
      </dgm:t>
    </dgm:pt>
    <dgm:pt modelId="{40D0949D-2409-4161-9CD3-328DED41EB15}" type="parTrans" cxnId="{2B158C31-BBAA-494E-B6A9-77205C0F4207}">
      <dgm:prSet/>
      <dgm:spPr/>
      <dgm:t>
        <a:bodyPr/>
        <a:lstStyle/>
        <a:p>
          <a:endParaRPr lang="en-US"/>
        </a:p>
      </dgm:t>
    </dgm:pt>
    <dgm:pt modelId="{48EA5742-714B-4693-9467-614588851BA7}" type="sibTrans" cxnId="{2B158C31-BBAA-494E-B6A9-77205C0F4207}">
      <dgm:prSet/>
      <dgm:spPr/>
      <dgm:t>
        <a:bodyPr/>
        <a:lstStyle/>
        <a:p>
          <a:endParaRPr lang="en-US"/>
        </a:p>
      </dgm:t>
    </dgm:pt>
    <dgm:pt modelId="{0C676E08-F689-4C1B-A490-5A57048457BA}">
      <dgm:prSet/>
      <dgm:spPr/>
      <dgm:t>
        <a:bodyPr/>
        <a:lstStyle/>
        <a:p>
          <a:r>
            <a:rPr lang="en-US" b="1"/>
            <a:t>Alternative: </a:t>
          </a:r>
          <a:r>
            <a:rPr lang="en-US" b="1" i="1"/>
            <a:t>“Sub-Prime”</a:t>
          </a:r>
          <a:endParaRPr lang="en-US"/>
        </a:p>
      </dgm:t>
    </dgm:pt>
    <dgm:pt modelId="{85978739-939E-49B7-BEB8-C1D6809F4CB1}" type="parTrans" cxnId="{40B864E1-A061-4558-B87F-2BBDE13DA0C2}">
      <dgm:prSet/>
      <dgm:spPr/>
      <dgm:t>
        <a:bodyPr/>
        <a:lstStyle/>
        <a:p>
          <a:endParaRPr lang="en-US"/>
        </a:p>
      </dgm:t>
    </dgm:pt>
    <dgm:pt modelId="{76C4D8CA-A106-479D-BC9B-4F64BBF7F633}" type="sibTrans" cxnId="{40B864E1-A061-4558-B87F-2BBDE13DA0C2}">
      <dgm:prSet/>
      <dgm:spPr/>
      <dgm:t>
        <a:bodyPr/>
        <a:lstStyle/>
        <a:p>
          <a:endParaRPr lang="en-US"/>
        </a:p>
      </dgm:t>
    </dgm:pt>
    <dgm:pt modelId="{4D026DFD-C638-460B-8590-040B2AA0A353}">
      <dgm:prSet/>
      <dgm:spPr/>
      <dgm:t>
        <a:bodyPr/>
        <a:lstStyle/>
        <a:p>
          <a:r>
            <a:rPr lang="en-US" b="1" dirty="0"/>
            <a:t>Specialty Carriers: </a:t>
          </a:r>
          <a:endParaRPr lang="en-US" dirty="0"/>
        </a:p>
      </dgm:t>
    </dgm:pt>
    <dgm:pt modelId="{8BE79E3F-A2B5-47EB-9C5D-B36F6F7C9359}" type="parTrans" cxnId="{504E43D3-8900-486F-8E0C-81DEF9A70FAB}">
      <dgm:prSet/>
      <dgm:spPr/>
      <dgm:t>
        <a:bodyPr/>
        <a:lstStyle/>
        <a:p>
          <a:endParaRPr lang="en-US"/>
        </a:p>
      </dgm:t>
    </dgm:pt>
    <dgm:pt modelId="{E06F2D0C-08E8-4ADB-A12E-29ECE56A3881}" type="sibTrans" cxnId="{504E43D3-8900-486F-8E0C-81DEF9A70FAB}">
      <dgm:prSet/>
      <dgm:spPr/>
      <dgm:t>
        <a:bodyPr/>
        <a:lstStyle/>
        <a:p>
          <a:endParaRPr lang="en-US"/>
        </a:p>
      </dgm:t>
    </dgm:pt>
    <dgm:pt modelId="{E4F10C4A-45D8-4510-A3A8-010C2F4AAAC2}">
      <dgm:prSet/>
      <dgm:spPr/>
      <dgm:t>
        <a:bodyPr/>
        <a:lstStyle/>
        <a:p>
          <a:r>
            <a:rPr lang="en-US" dirty="0"/>
            <a:t>Sourced Through a Broker with a Dedicated Program</a:t>
          </a:r>
        </a:p>
      </dgm:t>
    </dgm:pt>
    <dgm:pt modelId="{0E5519B1-DD48-4A9C-9E8D-E3BC5127FC58}" type="parTrans" cxnId="{4F3C1EAA-CDEB-4C3E-A8C1-14D2FF80E5D8}">
      <dgm:prSet/>
      <dgm:spPr/>
      <dgm:t>
        <a:bodyPr/>
        <a:lstStyle/>
        <a:p>
          <a:endParaRPr lang="en-US"/>
        </a:p>
      </dgm:t>
    </dgm:pt>
    <dgm:pt modelId="{6F4DBF50-4BA5-491C-B4E8-7A108FFDB741}" type="sibTrans" cxnId="{4F3C1EAA-CDEB-4C3E-A8C1-14D2FF80E5D8}">
      <dgm:prSet/>
      <dgm:spPr/>
      <dgm:t>
        <a:bodyPr/>
        <a:lstStyle/>
        <a:p>
          <a:endParaRPr lang="en-US"/>
        </a:p>
      </dgm:t>
    </dgm:pt>
    <dgm:pt modelId="{DE68FD54-2C0B-48F0-A2FB-3CF35F4CBA71}">
      <dgm:prSet/>
      <dgm:spPr/>
      <dgm:t>
        <a:bodyPr/>
        <a:lstStyle/>
        <a:p>
          <a:r>
            <a:rPr lang="en-US" dirty="0"/>
            <a:t>Coverage Specific:</a:t>
          </a:r>
        </a:p>
      </dgm:t>
    </dgm:pt>
    <dgm:pt modelId="{E795BE4F-AFF1-4CF7-AD96-73E06D6170EE}" type="parTrans" cxnId="{D71D370D-8DDC-4CD2-864E-E5F09819111D}">
      <dgm:prSet/>
      <dgm:spPr/>
      <dgm:t>
        <a:bodyPr/>
        <a:lstStyle/>
        <a:p>
          <a:endParaRPr lang="en-US"/>
        </a:p>
      </dgm:t>
    </dgm:pt>
    <dgm:pt modelId="{3184C935-2974-4B4F-91A1-4C2C56DEB37A}" type="sibTrans" cxnId="{D71D370D-8DDC-4CD2-864E-E5F09819111D}">
      <dgm:prSet/>
      <dgm:spPr/>
      <dgm:t>
        <a:bodyPr/>
        <a:lstStyle/>
        <a:p>
          <a:endParaRPr lang="en-US"/>
        </a:p>
      </dgm:t>
    </dgm:pt>
    <dgm:pt modelId="{CD9A847E-4E82-462B-A03E-1348248969BA}">
      <dgm:prSet/>
      <dgm:spPr/>
      <dgm:t>
        <a:bodyPr/>
        <a:lstStyle/>
        <a:p>
          <a:r>
            <a:rPr lang="en-US" dirty="0"/>
            <a:t>Dealer/Auto/Garage/Towing</a:t>
          </a:r>
        </a:p>
      </dgm:t>
    </dgm:pt>
    <dgm:pt modelId="{2524AB21-6A2D-4749-A922-6B98AF94D189}" type="parTrans" cxnId="{E2C389B8-5C4E-492A-947D-9E1617FB4E13}">
      <dgm:prSet/>
      <dgm:spPr/>
      <dgm:t>
        <a:bodyPr/>
        <a:lstStyle/>
        <a:p>
          <a:endParaRPr lang="en-US"/>
        </a:p>
      </dgm:t>
    </dgm:pt>
    <dgm:pt modelId="{ED7277F4-FA70-4110-BF5C-5820FEED27ED}" type="sibTrans" cxnId="{E2C389B8-5C4E-492A-947D-9E1617FB4E13}">
      <dgm:prSet/>
      <dgm:spPr/>
      <dgm:t>
        <a:bodyPr/>
        <a:lstStyle/>
        <a:p>
          <a:endParaRPr lang="en-US"/>
        </a:p>
      </dgm:t>
    </dgm:pt>
    <dgm:pt modelId="{AA0709C2-331E-418B-957C-AAE962B8AA4C}">
      <dgm:prSet/>
      <dgm:spPr/>
      <dgm:t>
        <a:bodyPr/>
        <a:lstStyle/>
        <a:p>
          <a:r>
            <a:rPr lang="en-US" dirty="0"/>
            <a:t>Open Lot/Inventory</a:t>
          </a:r>
        </a:p>
      </dgm:t>
    </dgm:pt>
    <dgm:pt modelId="{67385381-EFFA-452D-9D24-2CA2A311349B}" type="parTrans" cxnId="{080C9500-3A13-49E7-B036-A802E97CC9C5}">
      <dgm:prSet/>
      <dgm:spPr/>
      <dgm:t>
        <a:bodyPr/>
        <a:lstStyle/>
        <a:p>
          <a:endParaRPr lang="en-US"/>
        </a:p>
      </dgm:t>
    </dgm:pt>
    <dgm:pt modelId="{A8D30639-FFE0-486B-991F-1A69975EC405}" type="sibTrans" cxnId="{080C9500-3A13-49E7-B036-A802E97CC9C5}">
      <dgm:prSet/>
      <dgm:spPr/>
      <dgm:t>
        <a:bodyPr/>
        <a:lstStyle/>
        <a:p>
          <a:endParaRPr lang="en-US"/>
        </a:p>
      </dgm:t>
    </dgm:pt>
    <dgm:pt modelId="{5B192D9F-1DB2-41D5-8316-EF40474FDB25}">
      <dgm:prSet/>
      <dgm:spPr/>
      <dgm:t>
        <a:bodyPr/>
        <a:lstStyle/>
        <a:p>
          <a:r>
            <a:rPr lang="en-US" dirty="0"/>
            <a:t>Cyber/EPL</a:t>
          </a:r>
        </a:p>
      </dgm:t>
    </dgm:pt>
    <dgm:pt modelId="{500DFD83-046E-4E79-B67E-44C70278786A}" type="parTrans" cxnId="{36C6FA55-73D8-40C6-837C-C1E09F7D3445}">
      <dgm:prSet/>
      <dgm:spPr/>
      <dgm:t>
        <a:bodyPr/>
        <a:lstStyle/>
        <a:p>
          <a:endParaRPr lang="en-US"/>
        </a:p>
      </dgm:t>
    </dgm:pt>
    <dgm:pt modelId="{ACDB170F-ABF4-4CEA-9F32-B0A859BAAEE9}" type="sibTrans" cxnId="{36C6FA55-73D8-40C6-837C-C1E09F7D3445}">
      <dgm:prSet/>
      <dgm:spPr/>
      <dgm:t>
        <a:bodyPr/>
        <a:lstStyle/>
        <a:p>
          <a:endParaRPr lang="en-US"/>
        </a:p>
      </dgm:t>
    </dgm:pt>
    <dgm:pt modelId="{09654B87-C1F5-4F45-A0E8-7088C79AE360}">
      <dgm:prSet/>
      <dgm:spPr/>
      <dgm:t>
        <a:bodyPr/>
        <a:lstStyle/>
        <a:p>
          <a:r>
            <a:rPr lang="en-US" dirty="0"/>
            <a:t>Often “Mono-Line”</a:t>
          </a:r>
        </a:p>
      </dgm:t>
    </dgm:pt>
    <dgm:pt modelId="{B949B1F8-3F0E-4792-B7D3-5CDF432DDA3A}" type="parTrans" cxnId="{229A33FC-4A02-4286-A4AF-532BE6661A5C}">
      <dgm:prSet/>
      <dgm:spPr/>
      <dgm:t>
        <a:bodyPr/>
        <a:lstStyle/>
        <a:p>
          <a:endParaRPr lang="en-US"/>
        </a:p>
      </dgm:t>
    </dgm:pt>
    <dgm:pt modelId="{286E410D-7C69-4A3D-A76F-85745F922A18}" type="sibTrans" cxnId="{229A33FC-4A02-4286-A4AF-532BE6661A5C}">
      <dgm:prSet/>
      <dgm:spPr/>
      <dgm:t>
        <a:bodyPr/>
        <a:lstStyle/>
        <a:p>
          <a:endParaRPr lang="en-US"/>
        </a:p>
      </dgm:t>
    </dgm:pt>
    <dgm:pt modelId="{291D6B0D-F01D-4206-BD3D-2EC0E4D2040B}">
      <dgm:prSet/>
      <dgm:spPr/>
      <dgm:t>
        <a:bodyPr/>
        <a:lstStyle/>
        <a:p>
          <a:r>
            <a:rPr lang="en-US" dirty="0"/>
            <a:t>Not as a Package</a:t>
          </a:r>
        </a:p>
      </dgm:t>
    </dgm:pt>
    <dgm:pt modelId="{0847B169-F78E-4629-9355-0878CF12C6C7}" type="parTrans" cxnId="{D676F9B1-6C8C-4458-861A-6F594C0C54F0}">
      <dgm:prSet/>
      <dgm:spPr/>
      <dgm:t>
        <a:bodyPr/>
        <a:lstStyle/>
        <a:p>
          <a:endParaRPr lang="en-US"/>
        </a:p>
      </dgm:t>
    </dgm:pt>
    <dgm:pt modelId="{C49B1655-2A0E-4349-BCBF-6BBF6570F1B0}" type="sibTrans" cxnId="{D676F9B1-6C8C-4458-861A-6F594C0C54F0}">
      <dgm:prSet/>
      <dgm:spPr/>
      <dgm:t>
        <a:bodyPr/>
        <a:lstStyle/>
        <a:p>
          <a:endParaRPr lang="en-US"/>
        </a:p>
      </dgm:t>
    </dgm:pt>
    <dgm:pt modelId="{1CB33E21-1C32-4294-ACA4-BFA4D0A48DB4}">
      <dgm:prSet/>
      <dgm:spPr/>
      <dgm:t>
        <a:bodyPr/>
        <a:lstStyle/>
        <a:p>
          <a:r>
            <a:rPr lang="en-US" dirty="0"/>
            <a:t>Many Do Not Write Property </a:t>
          </a:r>
        </a:p>
      </dgm:t>
    </dgm:pt>
    <dgm:pt modelId="{7CFC7EC5-9338-4FE5-87B8-E523BED57483}" type="parTrans" cxnId="{88532E17-5CF9-4CBB-BD0C-7A4312184A75}">
      <dgm:prSet/>
      <dgm:spPr/>
      <dgm:t>
        <a:bodyPr/>
        <a:lstStyle/>
        <a:p>
          <a:endParaRPr lang="en-US"/>
        </a:p>
      </dgm:t>
    </dgm:pt>
    <dgm:pt modelId="{AA7244DC-BF90-4171-830A-8C2C396EEAF0}" type="sibTrans" cxnId="{88532E17-5CF9-4CBB-BD0C-7A4312184A75}">
      <dgm:prSet/>
      <dgm:spPr/>
      <dgm:t>
        <a:bodyPr/>
        <a:lstStyle/>
        <a:p>
          <a:endParaRPr lang="en-US"/>
        </a:p>
      </dgm:t>
    </dgm:pt>
    <dgm:pt modelId="{CD6F9D32-E7A0-405F-8F2A-DAC2D97453FF}">
      <dgm:prSet/>
      <dgm:spPr/>
      <dgm:t>
        <a:bodyPr/>
        <a:lstStyle/>
        <a:p>
          <a:endParaRPr lang="en-US" dirty="0"/>
        </a:p>
      </dgm:t>
    </dgm:pt>
    <dgm:pt modelId="{F44A4412-30D2-4043-B031-F969C189C662}" type="parTrans" cxnId="{0B1E3347-CA6B-45AD-8F90-80ACE9E2072C}">
      <dgm:prSet/>
      <dgm:spPr/>
      <dgm:t>
        <a:bodyPr/>
        <a:lstStyle/>
        <a:p>
          <a:endParaRPr lang="en-US"/>
        </a:p>
      </dgm:t>
    </dgm:pt>
    <dgm:pt modelId="{E9E9184F-0055-4212-BC47-D3884BB12C8B}" type="sibTrans" cxnId="{0B1E3347-CA6B-45AD-8F90-80ACE9E2072C}">
      <dgm:prSet/>
      <dgm:spPr/>
      <dgm:t>
        <a:bodyPr/>
        <a:lstStyle/>
        <a:p>
          <a:endParaRPr lang="en-US"/>
        </a:p>
      </dgm:t>
    </dgm:pt>
    <dgm:pt modelId="{6662AAE1-3F30-41E0-9378-A7A203C9528F}" type="pres">
      <dgm:prSet presAssocID="{6FA8DD46-E83D-4C0B-B9DB-73B3D2C18BE3}" presName="Name0" presStyleCnt="0">
        <dgm:presLayoutVars>
          <dgm:dir/>
          <dgm:animLvl val="lvl"/>
          <dgm:resizeHandles val="exact"/>
        </dgm:presLayoutVars>
      </dgm:prSet>
      <dgm:spPr/>
    </dgm:pt>
    <dgm:pt modelId="{6AE92F81-C502-4C08-9D57-12577FA745F1}" type="pres">
      <dgm:prSet presAssocID="{F94F288D-3F9C-4BA2-BE8B-C863EFE668D6}" presName="composite" presStyleCnt="0"/>
      <dgm:spPr/>
    </dgm:pt>
    <dgm:pt modelId="{B49BC59F-67D5-42DB-8B55-320D29BF05DE}" type="pres">
      <dgm:prSet presAssocID="{F94F288D-3F9C-4BA2-BE8B-C863EFE668D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3320365-B963-4A72-803C-1FDB2D31F15B}" type="pres">
      <dgm:prSet presAssocID="{F94F288D-3F9C-4BA2-BE8B-C863EFE668D6}" presName="desTx" presStyleLbl="alignAccFollowNode1" presStyleIdx="0" presStyleCnt="2">
        <dgm:presLayoutVars>
          <dgm:bulletEnabled val="1"/>
        </dgm:presLayoutVars>
      </dgm:prSet>
      <dgm:spPr/>
    </dgm:pt>
    <dgm:pt modelId="{F4023144-2EC1-4D81-B0FC-10ED62E673A5}" type="pres">
      <dgm:prSet presAssocID="{35BA8C4B-7751-4CB1-A7A2-BF6BD79D5064}" presName="space" presStyleCnt="0"/>
      <dgm:spPr/>
    </dgm:pt>
    <dgm:pt modelId="{EDCD4BA9-7885-4F1C-8934-91D09637E008}" type="pres">
      <dgm:prSet presAssocID="{0C676E08-F689-4C1B-A490-5A57048457BA}" presName="composite" presStyleCnt="0"/>
      <dgm:spPr/>
    </dgm:pt>
    <dgm:pt modelId="{D67B8D37-F2ED-49BD-B19E-6C26F75C0A02}" type="pres">
      <dgm:prSet presAssocID="{0C676E08-F689-4C1B-A490-5A57048457B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0083ACCD-C451-4DF6-A9D3-3DC163286863}" type="pres">
      <dgm:prSet presAssocID="{0C676E08-F689-4C1B-A490-5A57048457B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9387B00-466D-47A1-9AC6-DF570390AD2C}" type="presOf" srcId="{CD6F9D32-E7A0-405F-8F2A-DAC2D97453FF}" destId="{93320365-B963-4A72-803C-1FDB2D31F15B}" srcOrd="0" destOrd="2" presId="urn:microsoft.com/office/officeart/2005/8/layout/hList1"/>
    <dgm:cxn modelId="{080C9500-3A13-49E7-B036-A802E97CC9C5}" srcId="{DE68FD54-2C0B-48F0-A2FB-3CF35F4CBA71}" destId="{AA0709C2-331E-418B-957C-AAE962B8AA4C}" srcOrd="1" destOrd="0" parTransId="{67385381-EFFA-452D-9D24-2CA2A311349B}" sibTransId="{A8D30639-FFE0-486B-991F-1A69975EC405}"/>
    <dgm:cxn modelId="{0724C106-B031-46C2-BDD8-BCAF45BB0C16}" type="presOf" srcId="{0C676E08-F689-4C1B-A490-5A57048457BA}" destId="{D67B8D37-F2ED-49BD-B19E-6C26F75C0A02}" srcOrd="0" destOrd="0" presId="urn:microsoft.com/office/officeart/2005/8/layout/hList1"/>
    <dgm:cxn modelId="{D71D370D-8DDC-4CD2-864E-E5F09819111D}" srcId="{4D026DFD-C638-460B-8590-040B2AA0A353}" destId="{DE68FD54-2C0B-48F0-A2FB-3CF35F4CBA71}" srcOrd="1" destOrd="0" parTransId="{E795BE4F-AFF1-4CF7-AD96-73E06D6170EE}" sibTransId="{3184C935-2974-4B4F-91A1-4C2C56DEB37A}"/>
    <dgm:cxn modelId="{7A0A2B10-EB7D-4269-AD38-4E74E15B5E1B}" type="presOf" srcId="{6FA8DD46-E83D-4C0B-B9DB-73B3D2C18BE3}" destId="{6662AAE1-3F30-41E0-9378-A7A203C9528F}" srcOrd="0" destOrd="0" presId="urn:microsoft.com/office/officeart/2005/8/layout/hList1"/>
    <dgm:cxn modelId="{88532E17-5CF9-4CBB-BD0C-7A4312184A75}" srcId="{09654B87-C1F5-4F45-A0E8-7088C79AE360}" destId="{1CB33E21-1C32-4294-ACA4-BFA4D0A48DB4}" srcOrd="1" destOrd="0" parTransId="{7CFC7EC5-9338-4FE5-87B8-E523BED57483}" sibTransId="{AA7244DC-BF90-4171-830A-8C2C396EEAF0}"/>
    <dgm:cxn modelId="{B44D3F19-8A27-47F5-BA50-5D77278AD4EA}" type="presOf" srcId="{BC1224C7-D492-4144-A5B7-DFFC0CA37966}" destId="{93320365-B963-4A72-803C-1FDB2D31F15B}" srcOrd="0" destOrd="4" presId="urn:microsoft.com/office/officeart/2005/8/layout/hList1"/>
    <dgm:cxn modelId="{6BC26628-DADD-49B4-A6F1-5EC6A22EF61E}" srcId="{6FA8DD46-E83D-4C0B-B9DB-73B3D2C18BE3}" destId="{F94F288D-3F9C-4BA2-BE8B-C863EFE668D6}" srcOrd="0" destOrd="0" parTransId="{4A982CF7-F020-4859-8243-B2256B5E7976}" sibTransId="{35BA8C4B-7751-4CB1-A7A2-BF6BD79D5064}"/>
    <dgm:cxn modelId="{38A82331-7C3B-4694-B0DF-54BA2E9CA438}" type="presOf" srcId="{4A56F8B0-57C9-4B6A-8562-9CFE1C799E0E}" destId="{93320365-B963-4A72-803C-1FDB2D31F15B}" srcOrd="0" destOrd="1" presId="urn:microsoft.com/office/officeart/2005/8/layout/hList1"/>
    <dgm:cxn modelId="{2B158C31-BBAA-494E-B6A9-77205C0F4207}" srcId="{BC1224C7-D492-4144-A5B7-DFFC0CA37966}" destId="{EF07AD20-CDC1-4311-893F-FEB3CF68A71D}" srcOrd="0" destOrd="0" parTransId="{40D0949D-2409-4161-9CD3-328DED41EB15}" sibTransId="{48EA5742-714B-4693-9467-614588851BA7}"/>
    <dgm:cxn modelId="{A08D9036-4EF7-4BF0-85C1-B53E167A8941}" type="presOf" srcId="{09654B87-C1F5-4F45-A0E8-7088C79AE360}" destId="{0083ACCD-C451-4DF6-A9D3-3DC163286863}" srcOrd="0" destOrd="6" presId="urn:microsoft.com/office/officeart/2005/8/layout/hList1"/>
    <dgm:cxn modelId="{C9C9873E-D792-453B-943F-9D3546B2EBCC}" type="presOf" srcId="{1CB33E21-1C32-4294-ACA4-BFA4D0A48DB4}" destId="{0083ACCD-C451-4DF6-A9D3-3DC163286863}" srcOrd="0" destOrd="8" presId="urn:microsoft.com/office/officeart/2005/8/layout/hList1"/>
    <dgm:cxn modelId="{D3EF835E-A4C5-4FB5-AC69-619919E06060}" type="presOf" srcId="{DE68FD54-2C0B-48F0-A2FB-3CF35F4CBA71}" destId="{0083ACCD-C451-4DF6-A9D3-3DC163286863}" srcOrd="0" destOrd="2" presId="urn:microsoft.com/office/officeart/2005/8/layout/hList1"/>
    <dgm:cxn modelId="{21E16865-2948-45F0-8CCE-9D52E094779C}" type="presOf" srcId="{4D026DFD-C638-460B-8590-040B2AA0A353}" destId="{0083ACCD-C451-4DF6-A9D3-3DC163286863}" srcOrd="0" destOrd="0" presId="urn:microsoft.com/office/officeart/2005/8/layout/hList1"/>
    <dgm:cxn modelId="{C7B44246-473B-4FB4-9850-B4C2A8404A7F}" srcId="{B225971F-BFD1-4CD6-95CA-00A4095A5DBC}" destId="{BC1224C7-D492-4144-A5B7-DFFC0CA37966}" srcOrd="0" destOrd="0" parTransId="{128FF4C8-9FCA-4AC5-9C53-7271202388AE}" sibTransId="{98FFD47E-127A-47DA-8C15-B49B54C4F858}"/>
    <dgm:cxn modelId="{0B1E3347-CA6B-45AD-8F90-80ACE9E2072C}" srcId="{F94F288D-3F9C-4BA2-BE8B-C863EFE668D6}" destId="{CD6F9D32-E7A0-405F-8F2A-DAC2D97453FF}" srcOrd="1" destOrd="0" parTransId="{F44A4412-30D2-4043-B031-F969C189C662}" sibTransId="{E9E9184F-0055-4212-BC47-D3884BB12C8B}"/>
    <dgm:cxn modelId="{C3AB2549-980B-4692-9EE8-72225E429CC5}" type="presOf" srcId="{A6C0A007-6172-4C64-B5C8-34B95D88C670}" destId="{93320365-B963-4A72-803C-1FDB2D31F15B}" srcOrd="0" destOrd="0" presId="urn:microsoft.com/office/officeart/2005/8/layout/hList1"/>
    <dgm:cxn modelId="{727B1F6A-2759-40E2-99B8-B26F1C1AAC5F}" srcId="{CD6F9D32-E7A0-405F-8F2A-DAC2D97453FF}" destId="{B225971F-BFD1-4CD6-95CA-00A4095A5DBC}" srcOrd="0" destOrd="0" parTransId="{6CC8D352-AB83-4535-BC35-C14DEE2984B4}" sibTransId="{CBFA4CA2-0236-4AFD-83F0-8BD45409F9AC}"/>
    <dgm:cxn modelId="{0AB7E56A-BF56-4892-B4CF-D197B5F94EF3}" type="presOf" srcId="{F94F288D-3F9C-4BA2-BE8B-C863EFE668D6}" destId="{B49BC59F-67D5-42DB-8B55-320D29BF05DE}" srcOrd="0" destOrd="0" presId="urn:microsoft.com/office/officeart/2005/8/layout/hList1"/>
    <dgm:cxn modelId="{F1ED364B-65A0-40C1-B626-18A8229DD16B}" srcId="{F94F288D-3F9C-4BA2-BE8B-C863EFE668D6}" destId="{A6C0A007-6172-4C64-B5C8-34B95D88C670}" srcOrd="0" destOrd="0" parTransId="{42BE894D-14B9-453D-98A8-EF20ADE524D6}" sibTransId="{03FD0EDB-9156-42DE-8D17-04A9266A7E58}"/>
    <dgm:cxn modelId="{3F186F74-2BE6-4600-885F-26FD3E14E0F5}" type="presOf" srcId="{5B192D9F-1DB2-41D5-8316-EF40474FDB25}" destId="{0083ACCD-C451-4DF6-A9D3-3DC163286863}" srcOrd="0" destOrd="5" presId="urn:microsoft.com/office/officeart/2005/8/layout/hList1"/>
    <dgm:cxn modelId="{36C6FA55-73D8-40C6-837C-C1E09F7D3445}" srcId="{DE68FD54-2C0B-48F0-A2FB-3CF35F4CBA71}" destId="{5B192D9F-1DB2-41D5-8316-EF40474FDB25}" srcOrd="2" destOrd="0" parTransId="{500DFD83-046E-4E79-B67E-44C70278786A}" sibTransId="{ACDB170F-ABF4-4CEA-9F32-B0A859BAAEE9}"/>
    <dgm:cxn modelId="{80F84E7C-B6E3-4514-88A1-3357372EE22E}" type="presOf" srcId="{AA0709C2-331E-418B-957C-AAE962B8AA4C}" destId="{0083ACCD-C451-4DF6-A9D3-3DC163286863}" srcOrd="0" destOrd="4" presId="urn:microsoft.com/office/officeart/2005/8/layout/hList1"/>
    <dgm:cxn modelId="{4F3C1EAA-CDEB-4C3E-A8C1-14D2FF80E5D8}" srcId="{4D026DFD-C638-460B-8590-040B2AA0A353}" destId="{E4F10C4A-45D8-4510-A3A8-010C2F4AAAC2}" srcOrd="0" destOrd="0" parTransId="{0E5519B1-DD48-4A9C-9E8D-E3BC5127FC58}" sibTransId="{6F4DBF50-4BA5-491C-B4E8-7A108FFDB741}"/>
    <dgm:cxn modelId="{501AFCAC-5424-4328-A993-E72BBCB168F2}" type="presOf" srcId="{EF07AD20-CDC1-4311-893F-FEB3CF68A71D}" destId="{93320365-B963-4A72-803C-1FDB2D31F15B}" srcOrd="0" destOrd="5" presId="urn:microsoft.com/office/officeart/2005/8/layout/hList1"/>
    <dgm:cxn modelId="{D676F9B1-6C8C-4458-861A-6F594C0C54F0}" srcId="{09654B87-C1F5-4F45-A0E8-7088C79AE360}" destId="{291D6B0D-F01D-4206-BD3D-2EC0E4D2040B}" srcOrd="0" destOrd="0" parTransId="{0847B169-F78E-4629-9355-0878CF12C6C7}" sibTransId="{C49B1655-2A0E-4349-BCBF-6BBF6570F1B0}"/>
    <dgm:cxn modelId="{CE6B2BB6-06C3-4FC1-8B31-154F1AC41E31}" type="presOf" srcId="{CD9A847E-4E82-462B-A03E-1348248969BA}" destId="{0083ACCD-C451-4DF6-A9D3-3DC163286863}" srcOrd="0" destOrd="3" presId="urn:microsoft.com/office/officeart/2005/8/layout/hList1"/>
    <dgm:cxn modelId="{E2C389B8-5C4E-492A-947D-9E1617FB4E13}" srcId="{DE68FD54-2C0B-48F0-A2FB-3CF35F4CBA71}" destId="{CD9A847E-4E82-462B-A03E-1348248969BA}" srcOrd="0" destOrd="0" parTransId="{2524AB21-6A2D-4749-A922-6B98AF94D189}" sibTransId="{ED7277F4-FA70-4110-BF5C-5820FEED27ED}"/>
    <dgm:cxn modelId="{504E43D3-8900-486F-8E0C-81DEF9A70FAB}" srcId="{0C676E08-F689-4C1B-A490-5A57048457BA}" destId="{4D026DFD-C638-460B-8590-040B2AA0A353}" srcOrd="0" destOrd="0" parTransId="{8BE79E3F-A2B5-47EB-9C5D-B36F6F7C9359}" sibTransId="{E06F2D0C-08E8-4ADB-A12E-29ECE56A3881}"/>
    <dgm:cxn modelId="{164613D4-8640-4B68-BFED-86354717C621}" type="presOf" srcId="{E4F10C4A-45D8-4510-A3A8-010C2F4AAAC2}" destId="{0083ACCD-C451-4DF6-A9D3-3DC163286863}" srcOrd="0" destOrd="1" presId="urn:microsoft.com/office/officeart/2005/8/layout/hList1"/>
    <dgm:cxn modelId="{40B864E1-A061-4558-B87F-2BBDE13DA0C2}" srcId="{6FA8DD46-E83D-4C0B-B9DB-73B3D2C18BE3}" destId="{0C676E08-F689-4C1B-A490-5A57048457BA}" srcOrd="1" destOrd="0" parTransId="{85978739-939E-49B7-BEB8-C1D6809F4CB1}" sibTransId="{76C4D8CA-A106-479D-BC9B-4F64BBF7F633}"/>
    <dgm:cxn modelId="{4DD91BE6-5F19-42C7-A7A8-348405D4538F}" type="presOf" srcId="{B225971F-BFD1-4CD6-95CA-00A4095A5DBC}" destId="{93320365-B963-4A72-803C-1FDB2D31F15B}" srcOrd="0" destOrd="3" presId="urn:microsoft.com/office/officeart/2005/8/layout/hList1"/>
    <dgm:cxn modelId="{9A4B22E9-79AA-4232-A440-942D0FCBFC89}" srcId="{A6C0A007-6172-4C64-B5C8-34B95D88C670}" destId="{4A56F8B0-57C9-4B6A-8562-9CFE1C799E0E}" srcOrd="0" destOrd="0" parTransId="{374A0FC5-005A-4E1E-B542-B1D98F7DA49C}" sibTransId="{A6D49871-1205-4724-8494-E8BC5AB27244}"/>
    <dgm:cxn modelId="{9D504CF3-ADED-43F3-AB0F-44ED2E3C90C1}" type="presOf" srcId="{291D6B0D-F01D-4206-BD3D-2EC0E4D2040B}" destId="{0083ACCD-C451-4DF6-A9D3-3DC163286863}" srcOrd="0" destOrd="7" presId="urn:microsoft.com/office/officeart/2005/8/layout/hList1"/>
    <dgm:cxn modelId="{229A33FC-4A02-4286-A4AF-532BE6661A5C}" srcId="{4D026DFD-C638-460B-8590-040B2AA0A353}" destId="{09654B87-C1F5-4F45-A0E8-7088C79AE360}" srcOrd="2" destOrd="0" parTransId="{B949B1F8-3F0E-4792-B7D3-5CDF432DDA3A}" sibTransId="{286E410D-7C69-4A3D-A76F-85745F922A18}"/>
    <dgm:cxn modelId="{F5802616-FAAC-4C06-8BFB-3DF94F88C8A9}" type="presParOf" srcId="{6662AAE1-3F30-41E0-9378-A7A203C9528F}" destId="{6AE92F81-C502-4C08-9D57-12577FA745F1}" srcOrd="0" destOrd="0" presId="urn:microsoft.com/office/officeart/2005/8/layout/hList1"/>
    <dgm:cxn modelId="{D7B41225-807B-4338-A2C3-F1F718C863D7}" type="presParOf" srcId="{6AE92F81-C502-4C08-9D57-12577FA745F1}" destId="{B49BC59F-67D5-42DB-8B55-320D29BF05DE}" srcOrd="0" destOrd="0" presId="urn:microsoft.com/office/officeart/2005/8/layout/hList1"/>
    <dgm:cxn modelId="{EB20A207-E7DD-4EC5-B768-9E81BE70A865}" type="presParOf" srcId="{6AE92F81-C502-4C08-9D57-12577FA745F1}" destId="{93320365-B963-4A72-803C-1FDB2D31F15B}" srcOrd="1" destOrd="0" presId="urn:microsoft.com/office/officeart/2005/8/layout/hList1"/>
    <dgm:cxn modelId="{A6F6C340-DC59-47B4-A548-70170E1A4F7A}" type="presParOf" srcId="{6662AAE1-3F30-41E0-9378-A7A203C9528F}" destId="{F4023144-2EC1-4D81-B0FC-10ED62E673A5}" srcOrd="1" destOrd="0" presId="urn:microsoft.com/office/officeart/2005/8/layout/hList1"/>
    <dgm:cxn modelId="{944D1E80-1860-4592-BFD0-054F9BADA00D}" type="presParOf" srcId="{6662AAE1-3F30-41E0-9378-A7A203C9528F}" destId="{EDCD4BA9-7885-4F1C-8934-91D09637E008}" srcOrd="2" destOrd="0" presId="urn:microsoft.com/office/officeart/2005/8/layout/hList1"/>
    <dgm:cxn modelId="{BD29C091-96C8-4185-8C36-AEF5FF741A1D}" type="presParOf" srcId="{EDCD4BA9-7885-4F1C-8934-91D09637E008}" destId="{D67B8D37-F2ED-49BD-B19E-6C26F75C0A02}" srcOrd="0" destOrd="0" presId="urn:microsoft.com/office/officeart/2005/8/layout/hList1"/>
    <dgm:cxn modelId="{EA5603B4-4545-45D0-A46D-7594A9CB1CCB}" type="presParOf" srcId="{EDCD4BA9-7885-4F1C-8934-91D09637E008}" destId="{0083ACCD-C451-4DF6-A9D3-3DC16328686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0FE0782-575A-45AC-BDAC-0E7819825496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9C306DA-1D0C-4AE4-919D-5C7448A70CB0}">
      <dgm:prSet/>
      <dgm:spPr/>
      <dgm:t>
        <a:bodyPr/>
        <a:lstStyle/>
        <a:p>
          <a:r>
            <a:rPr lang="en-US" b="1" i="0"/>
            <a:t>COURTS</a:t>
          </a:r>
          <a:r>
            <a:rPr lang="en-US" b="0" i="0"/>
            <a:t>: </a:t>
          </a:r>
          <a:endParaRPr lang="en-US"/>
        </a:p>
      </dgm:t>
    </dgm:pt>
    <dgm:pt modelId="{69D22D0E-383D-4A68-9C21-5D51D0216424}" type="parTrans" cxnId="{79534BA9-FB5C-4035-865B-A6A357995A81}">
      <dgm:prSet/>
      <dgm:spPr/>
      <dgm:t>
        <a:bodyPr/>
        <a:lstStyle/>
        <a:p>
          <a:endParaRPr lang="en-US"/>
        </a:p>
      </dgm:t>
    </dgm:pt>
    <dgm:pt modelId="{818246B3-69CC-426C-A641-0DDB97BE8E1E}" type="sibTrans" cxnId="{79534BA9-FB5C-4035-865B-A6A357995A81}">
      <dgm:prSet/>
      <dgm:spPr/>
      <dgm:t>
        <a:bodyPr/>
        <a:lstStyle/>
        <a:p>
          <a:endParaRPr lang="en-US"/>
        </a:p>
      </dgm:t>
    </dgm:pt>
    <dgm:pt modelId="{9EF81F92-F586-474F-B01A-3262EFE464C1}">
      <dgm:prSet/>
      <dgm:spPr/>
      <dgm:t>
        <a:bodyPr/>
        <a:lstStyle/>
        <a:p>
          <a:r>
            <a:rPr lang="en-US" b="0" i="1" dirty="0"/>
            <a:t>Class Action </a:t>
          </a:r>
          <a:r>
            <a:rPr lang="en-US" b="0" i="0" dirty="0"/>
            <a:t>Lawsuits Involving: </a:t>
          </a:r>
          <a:endParaRPr lang="en-US" dirty="0"/>
        </a:p>
      </dgm:t>
    </dgm:pt>
    <dgm:pt modelId="{87E829BF-9211-4727-8ABF-61879BF20CDB}" type="parTrans" cxnId="{71E8E78D-3B66-45E7-B8FF-93D0465F53C9}">
      <dgm:prSet/>
      <dgm:spPr/>
      <dgm:t>
        <a:bodyPr/>
        <a:lstStyle/>
        <a:p>
          <a:endParaRPr lang="en-US"/>
        </a:p>
      </dgm:t>
    </dgm:pt>
    <dgm:pt modelId="{4F9C9964-4F99-49E7-99ED-5C3FEAD6DFDB}" type="sibTrans" cxnId="{71E8E78D-3B66-45E7-B8FF-93D0465F53C9}">
      <dgm:prSet/>
      <dgm:spPr/>
      <dgm:t>
        <a:bodyPr/>
        <a:lstStyle/>
        <a:p>
          <a:endParaRPr lang="en-US"/>
        </a:p>
      </dgm:t>
    </dgm:pt>
    <dgm:pt modelId="{21D2593B-840E-4013-A5AE-668EE9D284D2}">
      <dgm:prSet/>
      <dgm:spPr/>
      <dgm:t>
        <a:bodyPr/>
        <a:lstStyle/>
        <a:p>
          <a:r>
            <a:rPr lang="en-US" b="0" i="0"/>
            <a:t>Truth in Lending and </a:t>
          </a:r>
          <a:endParaRPr lang="en-US"/>
        </a:p>
      </dgm:t>
    </dgm:pt>
    <dgm:pt modelId="{B0E588CA-3531-4313-AE56-4DE89DD14EA4}" type="parTrans" cxnId="{A2BE21DD-6187-4795-8B0E-E386A104E16E}">
      <dgm:prSet/>
      <dgm:spPr/>
      <dgm:t>
        <a:bodyPr/>
        <a:lstStyle/>
        <a:p>
          <a:endParaRPr lang="en-US"/>
        </a:p>
      </dgm:t>
    </dgm:pt>
    <dgm:pt modelId="{5B6AEA82-506C-4D6D-9349-E01B6BA1BABD}" type="sibTrans" cxnId="{A2BE21DD-6187-4795-8B0E-E386A104E16E}">
      <dgm:prSet/>
      <dgm:spPr/>
      <dgm:t>
        <a:bodyPr/>
        <a:lstStyle/>
        <a:p>
          <a:endParaRPr lang="en-US"/>
        </a:p>
      </dgm:t>
    </dgm:pt>
    <dgm:pt modelId="{CDB2FB87-CD0D-486C-BCC6-9ABA7AC4A874}">
      <dgm:prSet/>
      <dgm:spPr/>
      <dgm:t>
        <a:bodyPr/>
        <a:lstStyle/>
        <a:p>
          <a:r>
            <a:rPr lang="en-US" b="0" i="0"/>
            <a:t>Unfair Collection Practices               </a:t>
          </a:r>
          <a:endParaRPr lang="en-US"/>
        </a:p>
      </dgm:t>
    </dgm:pt>
    <dgm:pt modelId="{CBED71A6-E20A-4DE9-A7B2-C939CA01CA2B}" type="parTrans" cxnId="{25E033DA-9AF6-44F2-8540-3FEC25251CAD}">
      <dgm:prSet/>
      <dgm:spPr/>
      <dgm:t>
        <a:bodyPr/>
        <a:lstStyle/>
        <a:p>
          <a:endParaRPr lang="en-US"/>
        </a:p>
      </dgm:t>
    </dgm:pt>
    <dgm:pt modelId="{D95108AF-0CBD-4D0E-A34C-0BD0A21A2492}" type="sibTrans" cxnId="{25E033DA-9AF6-44F2-8540-3FEC25251CAD}">
      <dgm:prSet/>
      <dgm:spPr/>
      <dgm:t>
        <a:bodyPr/>
        <a:lstStyle/>
        <a:p>
          <a:endParaRPr lang="en-US"/>
        </a:p>
      </dgm:t>
    </dgm:pt>
    <dgm:pt modelId="{B209648F-F4F4-42C4-B367-5DCB438892F5}">
      <dgm:prSet/>
      <dgm:spPr/>
      <dgm:t>
        <a:bodyPr/>
        <a:lstStyle/>
        <a:p>
          <a:r>
            <a:rPr lang="en-US" b="1" i="0"/>
            <a:t>WEATHER</a:t>
          </a:r>
          <a:r>
            <a:rPr lang="en-US" b="0" i="0"/>
            <a:t>:  </a:t>
          </a:r>
          <a:endParaRPr lang="en-US"/>
        </a:p>
      </dgm:t>
    </dgm:pt>
    <dgm:pt modelId="{1CAC5D8D-7C59-4D92-903B-3E0F26B4EA46}" type="parTrans" cxnId="{4E510EE5-1A12-417A-91B9-0254E2C54566}">
      <dgm:prSet/>
      <dgm:spPr/>
      <dgm:t>
        <a:bodyPr/>
        <a:lstStyle/>
        <a:p>
          <a:endParaRPr lang="en-US"/>
        </a:p>
      </dgm:t>
    </dgm:pt>
    <dgm:pt modelId="{CEB9AB3D-C94D-43A2-BF62-B6A01D982B13}" type="sibTrans" cxnId="{4E510EE5-1A12-417A-91B9-0254E2C54566}">
      <dgm:prSet/>
      <dgm:spPr/>
      <dgm:t>
        <a:bodyPr/>
        <a:lstStyle/>
        <a:p>
          <a:endParaRPr lang="en-US"/>
        </a:p>
      </dgm:t>
    </dgm:pt>
    <dgm:pt modelId="{0165E16F-F37C-4DDD-AED1-A816FC1EB4A9}">
      <dgm:prSet/>
      <dgm:spPr/>
      <dgm:t>
        <a:bodyPr/>
        <a:lstStyle/>
        <a:p>
          <a:r>
            <a:rPr lang="en-US" b="0" i="0" dirty="0"/>
            <a:t>Unpredictable Patterns of Wind/Hail/Ice/Fire Storms</a:t>
          </a:r>
          <a:endParaRPr lang="en-US" dirty="0"/>
        </a:p>
      </dgm:t>
    </dgm:pt>
    <dgm:pt modelId="{E676898A-D739-4975-8689-712F8AF76583}" type="parTrans" cxnId="{50A9D06B-4032-4041-AB3A-25994D7B0FAF}">
      <dgm:prSet/>
      <dgm:spPr/>
      <dgm:t>
        <a:bodyPr/>
        <a:lstStyle/>
        <a:p>
          <a:endParaRPr lang="en-US"/>
        </a:p>
      </dgm:t>
    </dgm:pt>
    <dgm:pt modelId="{22EBE07E-6FE8-4E39-8E0F-287DF3789100}" type="sibTrans" cxnId="{50A9D06B-4032-4041-AB3A-25994D7B0FAF}">
      <dgm:prSet/>
      <dgm:spPr/>
      <dgm:t>
        <a:bodyPr/>
        <a:lstStyle/>
        <a:p>
          <a:endParaRPr lang="en-US"/>
        </a:p>
      </dgm:t>
    </dgm:pt>
    <dgm:pt modelId="{07D77C88-0607-4C65-9535-648768E6CE64}">
      <dgm:prSet/>
      <dgm:spPr/>
      <dgm:t>
        <a:bodyPr/>
        <a:lstStyle/>
        <a:p>
          <a:r>
            <a:rPr lang="en-US" b="0" i="0"/>
            <a:t>Inventory/Open Lot Coverage</a:t>
          </a:r>
          <a:endParaRPr lang="en-US"/>
        </a:p>
      </dgm:t>
    </dgm:pt>
    <dgm:pt modelId="{BECE6EBC-5493-424F-861B-A93F13E11F0D}" type="parTrans" cxnId="{EBD92A22-B0B4-4823-BCA8-700917FDBF6F}">
      <dgm:prSet/>
      <dgm:spPr/>
      <dgm:t>
        <a:bodyPr/>
        <a:lstStyle/>
        <a:p>
          <a:endParaRPr lang="en-US"/>
        </a:p>
      </dgm:t>
    </dgm:pt>
    <dgm:pt modelId="{20B04A41-9BA0-4C14-8E67-1CE547531A3F}" type="sibTrans" cxnId="{EBD92A22-B0B4-4823-BCA8-700917FDBF6F}">
      <dgm:prSet/>
      <dgm:spPr/>
      <dgm:t>
        <a:bodyPr/>
        <a:lstStyle/>
        <a:p>
          <a:endParaRPr lang="en-US"/>
        </a:p>
      </dgm:t>
    </dgm:pt>
    <dgm:pt modelId="{9907D9E1-2262-40F3-937E-2B52808C7A20}">
      <dgm:prSet/>
      <dgm:spPr/>
      <dgm:t>
        <a:bodyPr/>
        <a:lstStyle/>
        <a:p>
          <a:r>
            <a:rPr lang="en-US" b="1" i="0"/>
            <a:t>POLITICAL/GOVERNMENT</a:t>
          </a:r>
          <a:r>
            <a:rPr lang="en-US" b="0" i="0"/>
            <a:t>:  </a:t>
          </a:r>
          <a:endParaRPr lang="en-US"/>
        </a:p>
      </dgm:t>
    </dgm:pt>
    <dgm:pt modelId="{88ACD860-AA7E-4474-9D9F-0DEE4438D346}" type="parTrans" cxnId="{BC542772-2339-4D76-B18C-E4B42F4780FE}">
      <dgm:prSet/>
      <dgm:spPr/>
      <dgm:t>
        <a:bodyPr/>
        <a:lstStyle/>
        <a:p>
          <a:endParaRPr lang="en-US"/>
        </a:p>
      </dgm:t>
    </dgm:pt>
    <dgm:pt modelId="{B1AF1A61-3F01-47CE-8A52-945E36D4FB04}" type="sibTrans" cxnId="{BC542772-2339-4D76-B18C-E4B42F4780FE}">
      <dgm:prSet/>
      <dgm:spPr/>
      <dgm:t>
        <a:bodyPr/>
        <a:lstStyle/>
        <a:p>
          <a:endParaRPr lang="en-US"/>
        </a:p>
      </dgm:t>
    </dgm:pt>
    <dgm:pt modelId="{B740C7EA-A645-4035-A0D4-9273D28337A0}">
      <dgm:prSet/>
      <dgm:spPr/>
      <dgm:t>
        <a:bodyPr/>
        <a:lstStyle/>
        <a:p>
          <a:r>
            <a:rPr lang="en-US" b="0" i="0"/>
            <a:t>CFPB</a:t>
          </a:r>
          <a:endParaRPr lang="en-US"/>
        </a:p>
      </dgm:t>
    </dgm:pt>
    <dgm:pt modelId="{E5F5E8D5-270A-4896-BA49-09FA3B4B6358}" type="parTrans" cxnId="{0AFD35C9-B148-42E4-B139-87C1DEA29EF1}">
      <dgm:prSet/>
      <dgm:spPr/>
      <dgm:t>
        <a:bodyPr/>
        <a:lstStyle/>
        <a:p>
          <a:endParaRPr lang="en-US"/>
        </a:p>
      </dgm:t>
    </dgm:pt>
    <dgm:pt modelId="{11E52F62-60D2-4AB6-87CD-EB55A361574E}" type="sibTrans" cxnId="{0AFD35C9-B148-42E4-B139-87C1DEA29EF1}">
      <dgm:prSet/>
      <dgm:spPr/>
      <dgm:t>
        <a:bodyPr/>
        <a:lstStyle/>
        <a:p>
          <a:endParaRPr lang="en-US"/>
        </a:p>
      </dgm:t>
    </dgm:pt>
    <dgm:pt modelId="{CE74690A-A462-4BFC-BC04-BCB9C5963AE0}">
      <dgm:prSet/>
      <dgm:spPr/>
      <dgm:t>
        <a:bodyPr/>
        <a:lstStyle/>
        <a:p>
          <a:r>
            <a:rPr lang="en-US" b="0" i="0"/>
            <a:t>FTC</a:t>
          </a:r>
          <a:endParaRPr lang="en-US"/>
        </a:p>
      </dgm:t>
    </dgm:pt>
    <dgm:pt modelId="{15BBF6F9-80FB-4AA1-860B-F4B58C05FB68}" type="parTrans" cxnId="{5EF45430-BA5B-422F-8BA7-F14CCA355950}">
      <dgm:prSet/>
      <dgm:spPr/>
      <dgm:t>
        <a:bodyPr/>
        <a:lstStyle/>
        <a:p>
          <a:endParaRPr lang="en-US"/>
        </a:p>
      </dgm:t>
    </dgm:pt>
    <dgm:pt modelId="{62BE9971-727D-486D-884C-E6209244B072}" type="sibTrans" cxnId="{5EF45430-BA5B-422F-8BA7-F14CCA355950}">
      <dgm:prSet/>
      <dgm:spPr/>
      <dgm:t>
        <a:bodyPr/>
        <a:lstStyle/>
        <a:p>
          <a:endParaRPr lang="en-US"/>
        </a:p>
      </dgm:t>
    </dgm:pt>
    <dgm:pt modelId="{FD8A4E43-A87D-4E0A-B72A-B707484B9784}" type="pres">
      <dgm:prSet presAssocID="{D0FE0782-575A-45AC-BDAC-0E7819825496}" presName="Name0" presStyleCnt="0">
        <dgm:presLayoutVars>
          <dgm:dir/>
          <dgm:animLvl val="lvl"/>
          <dgm:resizeHandles val="exact"/>
        </dgm:presLayoutVars>
      </dgm:prSet>
      <dgm:spPr/>
    </dgm:pt>
    <dgm:pt modelId="{F254ADC4-118C-4566-9CCF-BB9A20F314E9}" type="pres">
      <dgm:prSet presAssocID="{69C306DA-1D0C-4AE4-919D-5C7448A70CB0}" presName="linNode" presStyleCnt="0"/>
      <dgm:spPr/>
    </dgm:pt>
    <dgm:pt modelId="{F5FD3F5A-2E26-4117-91A5-D0FA26B25B64}" type="pres">
      <dgm:prSet presAssocID="{69C306DA-1D0C-4AE4-919D-5C7448A70CB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16123C04-4E62-4171-AB45-17170D0935F0}" type="pres">
      <dgm:prSet presAssocID="{69C306DA-1D0C-4AE4-919D-5C7448A70CB0}" presName="descendantText" presStyleLbl="alignAccFollowNode1" presStyleIdx="0" presStyleCnt="3">
        <dgm:presLayoutVars>
          <dgm:bulletEnabled val="1"/>
        </dgm:presLayoutVars>
      </dgm:prSet>
      <dgm:spPr/>
    </dgm:pt>
    <dgm:pt modelId="{877CD414-CE79-4193-923A-109743F79BD5}" type="pres">
      <dgm:prSet presAssocID="{818246B3-69CC-426C-A641-0DDB97BE8E1E}" presName="sp" presStyleCnt="0"/>
      <dgm:spPr/>
    </dgm:pt>
    <dgm:pt modelId="{7C8AD8EF-C96E-4279-B371-12E78908A622}" type="pres">
      <dgm:prSet presAssocID="{B209648F-F4F4-42C4-B367-5DCB438892F5}" presName="linNode" presStyleCnt="0"/>
      <dgm:spPr/>
    </dgm:pt>
    <dgm:pt modelId="{BD0F753A-507C-490A-B2FB-B0EBA843DB6E}" type="pres">
      <dgm:prSet presAssocID="{B209648F-F4F4-42C4-B367-5DCB438892F5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0CF46E2-914F-4C08-8736-A9E47C5C25A5}" type="pres">
      <dgm:prSet presAssocID="{B209648F-F4F4-42C4-B367-5DCB438892F5}" presName="descendantText" presStyleLbl="alignAccFollowNode1" presStyleIdx="1" presStyleCnt="3">
        <dgm:presLayoutVars>
          <dgm:bulletEnabled val="1"/>
        </dgm:presLayoutVars>
      </dgm:prSet>
      <dgm:spPr/>
    </dgm:pt>
    <dgm:pt modelId="{3A2E5ED7-165F-46B6-8C90-FF60249ED8EA}" type="pres">
      <dgm:prSet presAssocID="{CEB9AB3D-C94D-43A2-BF62-B6A01D982B13}" presName="sp" presStyleCnt="0"/>
      <dgm:spPr/>
    </dgm:pt>
    <dgm:pt modelId="{C6DBB81D-51FD-49E0-AA92-F163DF5CDD7F}" type="pres">
      <dgm:prSet presAssocID="{9907D9E1-2262-40F3-937E-2B52808C7A20}" presName="linNode" presStyleCnt="0"/>
      <dgm:spPr/>
    </dgm:pt>
    <dgm:pt modelId="{AA46E751-4D0C-4705-B4F3-947E8E236F3B}" type="pres">
      <dgm:prSet presAssocID="{9907D9E1-2262-40F3-937E-2B52808C7A2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968E5A8-CD13-4F78-B314-0E2910943072}" type="pres">
      <dgm:prSet presAssocID="{9907D9E1-2262-40F3-937E-2B52808C7A2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EBD92A22-B0B4-4823-BCA8-700917FDBF6F}" srcId="{B209648F-F4F4-42C4-B367-5DCB438892F5}" destId="{07D77C88-0607-4C65-9535-648768E6CE64}" srcOrd="1" destOrd="0" parTransId="{BECE6EBC-5493-424F-861B-A93F13E11F0D}" sibTransId="{20B04A41-9BA0-4C14-8E67-1CE547531A3F}"/>
    <dgm:cxn modelId="{5EF45430-BA5B-422F-8BA7-F14CCA355950}" srcId="{9907D9E1-2262-40F3-937E-2B52808C7A20}" destId="{CE74690A-A462-4BFC-BC04-BCB9C5963AE0}" srcOrd="1" destOrd="0" parTransId="{15BBF6F9-80FB-4AA1-860B-F4B58C05FB68}" sibTransId="{62BE9971-727D-486D-884C-E6209244B072}"/>
    <dgm:cxn modelId="{6712E736-4974-4BA9-9593-1D888DBCED2F}" type="presOf" srcId="{9907D9E1-2262-40F3-937E-2B52808C7A20}" destId="{AA46E751-4D0C-4705-B4F3-947E8E236F3B}" srcOrd="0" destOrd="0" presId="urn:microsoft.com/office/officeart/2005/8/layout/vList5"/>
    <dgm:cxn modelId="{50A9D06B-4032-4041-AB3A-25994D7B0FAF}" srcId="{B209648F-F4F4-42C4-B367-5DCB438892F5}" destId="{0165E16F-F37C-4DDD-AED1-A816FC1EB4A9}" srcOrd="0" destOrd="0" parTransId="{E676898A-D739-4975-8689-712F8AF76583}" sibTransId="{22EBE07E-6FE8-4E39-8E0F-287DF3789100}"/>
    <dgm:cxn modelId="{BC542772-2339-4D76-B18C-E4B42F4780FE}" srcId="{D0FE0782-575A-45AC-BDAC-0E7819825496}" destId="{9907D9E1-2262-40F3-937E-2B52808C7A20}" srcOrd="2" destOrd="0" parTransId="{88ACD860-AA7E-4474-9D9F-0DEE4438D346}" sibTransId="{B1AF1A61-3F01-47CE-8A52-945E36D4FB04}"/>
    <dgm:cxn modelId="{CBDE1656-C193-4B15-84A4-9CCAB4BA74B2}" type="presOf" srcId="{B209648F-F4F4-42C4-B367-5DCB438892F5}" destId="{BD0F753A-507C-490A-B2FB-B0EBA843DB6E}" srcOrd="0" destOrd="0" presId="urn:microsoft.com/office/officeart/2005/8/layout/vList5"/>
    <dgm:cxn modelId="{20C83A85-A49C-459C-8166-561B6C79A06E}" type="presOf" srcId="{9EF81F92-F586-474F-B01A-3262EFE464C1}" destId="{16123C04-4E62-4171-AB45-17170D0935F0}" srcOrd="0" destOrd="0" presId="urn:microsoft.com/office/officeart/2005/8/layout/vList5"/>
    <dgm:cxn modelId="{82FC2286-4FED-496E-9B52-8061D7A137BC}" type="presOf" srcId="{69C306DA-1D0C-4AE4-919D-5C7448A70CB0}" destId="{F5FD3F5A-2E26-4117-91A5-D0FA26B25B64}" srcOrd="0" destOrd="0" presId="urn:microsoft.com/office/officeart/2005/8/layout/vList5"/>
    <dgm:cxn modelId="{2059AC86-0191-4A66-B6CA-D66C4723FBAD}" type="presOf" srcId="{21D2593B-840E-4013-A5AE-668EE9D284D2}" destId="{16123C04-4E62-4171-AB45-17170D0935F0}" srcOrd="0" destOrd="1" presId="urn:microsoft.com/office/officeart/2005/8/layout/vList5"/>
    <dgm:cxn modelId="{71E8E78D-3B66-45E7-B8FF-93D0465F53C9}" srcId="{69C306DA-1D0C-4AE4-919D-5C7448A70CB0}" destId="{9EF81F92-F586-474F-B01A-3262EFE464C1}" srcOrd="0" destOrd="0" parTransId="{87E829BF-9211-4727-8ABF-61879BF20CDB}" sibTransId="{4F9C9964-4F99-49E7-99ED-5C3FEAD6DFDB}"/>
    <dgm:cxn modelId="{114B4096-3DE8-4114-9A9F-F3AC44DA6B6A}" type="presOf" srcId="{D0FE0782-575A-45AC-BDAC-0E7819825496}" destId="{FD8A4E43-A87D-4E0A-B72A-B707484B9784}" srcOrd="0" destOrd="0" presId="urn:microsoft.com/office/officeart/2005/8/layout/vList5"/>
    <dgm:cxn modelId="{C3DFC2A1-0EA2-4071-92F6-2399189443C8}" type="presOf" srcId="{CE74690A-A462-4BFC-BC04-BCB9C5963AE0}" destId="{F968E5A8-CD13-4F78-B314-0E2910943072}" srcOrd="0" destOrd="1" presId="urn:microsoft.com/office/officeart/2005/8/layout/vList5"/>
    <dgm:cxn modelId="{79534BA9-FB5C-4035-865B-A6A357995A81}" srcId="{D0FE0782-575A-45AC-BDAC-0E7819825496}" destId="{69C306DA-1D0C-4AE4-919D-5C7448A70CB0}" srcOrd="0" destOrd="0" parTransId="{69D22D0E-383D-4A68-9C21-5D51D0216424}" sibTransId="{818246B3-69CC-426C-A641-0DDB97BE8E1E}"/>
    <dgm:cxn modelId="{0AFD35C9-B148-42E4-B139-87C1DEA29EF1}" srcId="{9907D9E1-2262-40F3-937E-2B52808C7A20}" destId="{B740C7EA-A645-4035-A0D4-9273D28337A0}" srcOrd="0" destOrd="0" parTransId="{E5F5E8D5-270A-4896-BA49-09FA3B4B6358}" sibTransId="{11E52F62-60D2-4AB6-87CD-EB55A361574E}"/>
    <dgm:cxn modelId="{1EB806CC-E15E-4A4A-A912-022531C31C53}" type="presOf" srcId="{07D77C88-0607-4C65-9535-648768E6CE64}" destId="{B0CF46E2-914F-4C08-8736-A9E47C5C25A5}" srcOrd="0" destOrd="1" presId="urn:microsoft.com/office/officeart/2005/8/layout/vList5"/>
    <dgm:cxn modelId="{F87919D9-E63D-4EBA-96EE-F710BE108818}" type="presOf" srcId="{CDB2FB87-CD0D-486C-BCC6-9ABA7AC4A874}" destId="{16123C04-4E62-4171-AB45-17170D0935F0}" srcOrd="0" destOrd="2" presId="urn:microsoft.com/office/officeart/2005/8/layout/vList5"/>
    <dgm:cxn modelId="{3B8583D9-045A-411E-B604-359CDE6B65F9}" type="presOf" srcId="{B740C7EA-A645-4035-A0D4-9273D28337A0}" destId="{F968E5A8-CD13-4F78-B314-0E2910943072}" srcOrd="0" destOrd="0" presId="urn:microsoft.com/office/officeart/2005/8/layout/vList5"/>
    <dgm:cxn modelId="{25E033DA-9AF6-44F2-8540-3FEC25251CAD}" srcId="{9EF81F92-F586-474F-B01A-3262EFE464C1}" destId="{CDB2FB87-CD0D-486C-BCC6-9ABA7AC4A874}" srcOrd="1" destOrd="0" parTransId="{CBED71A6-E20A-4DE9-A7B2-C939CA01CA2B}" sibTransId="{D95108AF-0CBD-4D0E-A34C-0BD0A21A2492}"/>
    <dgm:cxn modelId="{A2BE21DD-6187-4795-8B0E-E386A104E16E}" srcId="{9EF81F92-F586-474F-B01A-3262EFE464C1}" destId="{21D2593B-840E-4013-A5AE-668EE9D284D2}" srcOrd="0" destOrd="0" parTransId="{B0E588CA-3531-4313-AE56-4DE89DD14EA4}" sibTransId="{5B6AEA82-506C-4D6D-9349-E01B6BA1BABD}"/>
    <dgm:cxn modelId="{D888A6DE-C732-49D7-9C2B-40CCE357B17A}" type="presOf" srcId="{0165E16F-F37C-4DDD-AED1-A816FC1EB4A9}" destId="{B0CF46E2-914F-4C08-8736-A9E47C5C25A5}" srcOrd="0" destOrd="0" presId="urn:microsoft.com/office/officeart/2005/8/layout/vList5"/>
    <dgm:cxn modelId="{4E510EE5-1A12-417A-91B9-0254E2C54566}" srcId="{D0FE0782-575A-45AC-BDAC-0E7819825496}" destId="{B209648F-F4F4-42C4-B367-5DCB438892F5}" srcOrd="1" destOrd="0" parTransId="{1CAC5D8D-7C59-4D92-903B-3E0F26B4EA46}" sibTransId="{CEB9AB3D-C94D-43A2-BF62-B6A01D982B13}"/>
    <dgm:cxn modelId="{6852B7F0-93A1-4A4D-B53E-64106059ED84}" type="presParOf" srcId="{FD8A4E43-A87D-4E0A-B72A-B707484B9784}" destId="{F254ADC4-118C-4566-9CCF-BB9A20F314E9}" srcOrd="0" destOrd="0" presId="urn:microsoft.com/office/officeart/2005/8/layout/vList5"/>
    <dgm:cxn modelId="{B9301460-32EA-413B-B8F2-94557B0C379C}" type="presParOf" srcId="{F254ADC4-118C-4566-9CCF-BB9A20F314E9}" destId="{F5FD3F5A-2E26-4117-91A5-D0FA26B25B64}" srcOrd="0" destOrd="0" presId="urn:microsoft.com/office/officeart/2005/8/layout/vList5"/>
    <dgm:cxn modelId="{88EB0B00-6068-4588-8763-94D5A08BE692}" type="presParOf" srcId="{F254ADC4-118C-4566-9CCF-BB9A20F314E9}" destId="{16123C04-4E62-4171-AB45-17170D0935F0}" srcOrd="1" destOrd="0" presId="urn:microsoft.com/office/officeart/2005/8/layout/vList5"/>
    <dgm:cxn modelId="{F5457206-65E9-48D4-AE3F-BB6EBAB461CE}" type="presParOf" srcId="{FD8A4E43-A87D-4E0A-B72A-B707484B9784}" destId="{877CD414-CE79-4193-923A-109743F79BD5}" srcOrd="1" destOrd="0" presId="urn:microsoft.com/office/officeart/2005/8/layout/vList5"/>
    <dgm:cxn modelId="{CBA9D651-1723-4975-9BF8-054F29030378}" type="presParOf" srcId="{FD8A4E43-A87D-4E0A-B72A-B707484B9784}" destId="{7C8AD8EF-C96E-4279-B371-12E78908A622}" srcOrd="2" destOrd="0" presId="urn:microsoft.com/office/officeart/2005/8/layout/vList5"/>
    <dgm:cxn modelId="{AFDF92C1-B673-4B9F-BA63-ECE2EDA904CF}" type="presParOf" srcId="{7C8AD8EF-C96E-4279-B371-12E78908A622}" destId="{BD0F753A-507C-490A-B2FB-B0EBA843DB6E}" srcOrd="0" destOrd="0" presId="urn:microsoft.com/office/officeart/2005/8/layout/vList5"/>
    <dgm:cxn modelId="{1DB91C6B-EE0E-4135-8E39-36F3189914AF}" type="presParOf" srcId="{7C8AD8EF-C96E-4279-B371-12E78908A622}" destId="{B0CF46E2-914F-4C08-8736-A9E47C5C25A5}" srcOrd="1" destOrd="0" presId="urn:microsoft.com/office/officeart/2005/8/layout/vList5"/>
    <dgm:cxn modelId="{4E2D5B09-EAFC-419D-9925-F49864185C90}" type="presParOf" srcId="{FD8A4E43-A87D-4E0A-B72A-B707484B9784}" destId="{3A2E5ED7-165F-46B6-8C90-FF60249ED8EA}" srcOrd="3" destOrd="0" presId="urn:microsoft.com/office/officeart/2005/8/layout/vList5"/>
    <dgm:cxn modelId="{6CA6F7CF-3204-4139-A8A0-4D858D809078}" type="presParOf" srcId="{FD8A4E43-A87D-4E0A-B72A-B707484B9784}" destId="{C6DBB81D-51FD-49E0-AA92-F163DF5CDD7F}" srcOrd="4" destOrd="0" presId="urn:microsoft.com/office/officeart/2005/8/layout/vList5"/>
    <dgm:cxn modelId="{425F02FC-7293-41EF-B800-3D756C60C5EC}" type="presParOf" srcId="{C6DBB81D-51FD-49E0-AA92-F163DF5CDD7F}" destId="{AA46E751-4D0C-4705-B4F3-947E8E236F3B}" srcOrd="0" destOrd="0" presId="urn:microsoft.com/office/officeart/2005/8/layout/vList5"/>
    <dgm:cxn modelId="{3CDC39E3-1141-4226-93EF-3F325D79D766}" type="presParOf" srcId="{C6DBB81D-51FD-49E0-AA92-F163DF5CDD7F}" destId="{F968E5A8-CD13-4F78-B314-0E291094307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91F20-364C-4CEB-AA88-316F21BCCB83}">
      <dsp:nvSpPr>
        <dsp:cNvPr id="0" name=""/>
        <dsp:cNvSpPr/>
      </dsp:nvSpPr>
      <dsp:spPr>
        <a:xfrm>
          <a:off x="0" y="58724"/>
          <a:ext cx="9404352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Baseline “Filed Rate” with the State for Dealers Open Lot is $1.00 Per $100 of Auto Value</a:t>
          </a:r>
          <a:endParaRPr lang="en-US" sz="1900" kern="1200"/>
        </a:p>
      </dsp:txBody>
      <dsp:txXfrm>
        <a:off x="36896" y="95620"/>
        <a:ext cx="9330560" cy="682028"/>
      </dsp:txXfrm>
    </dsp:sp>
    <dsp:sp modelId="{51447C2B-0911-4ACD-B4E8-5A5A67ECE1E0}">
      <dsp:nvSpPr>
        <dsp:cNvPr id="0" name=""/>
        <dsp:cNvSpPr/>
      </dsp:nvSpPr>
      <dsp:spPr>
        <a:xfrm>
          <a:off x="0" y="814544"/>
          <a:ext cx="9404352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58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i="0" kern="1200"/>
            <a:t>$</a:t>
          </a:r>
          <a:r>
            <a:rPr lang="en-US" sz="1500" b="1" i="0" kern="1200"/>
            <a:t>1M of Inventory would be $10K Premium</a:t>
          </a:r>
          <a:endParaRPr lang="en-US" sz="1500" b="1" kern="1200"/>
        </a:p>
      </dsp:txBody>
      <dsp:txXfrm>
        <a:off x="0" y="814544"/>
        <a:ext cx="9404352" cy="314640"/>
      </dsp:txXfrm>
    </dsp:sp>
    <dsp:sp modelId="{E1700A1E-B9AB-4D8D-9E4C-654BC5ACB377}">
      <dsp:nvSpPr>
        <dsp:cNvPr id="0" name=""/>
        <dsp:cNvSpPr/>
      </dsp:nvSpPr>
      <dsp:spPr>
        <a:xfrm>
          <a:off x="0" y="1129184"/>
          <a:ext cx="9404352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Ohio can Deviate from a Rate by .25</a:t>
          </a:r>
          <a:endParaRPr lang="en-US" sz="1900" kern="1200" dirty="0"/>
        </a:p>
      </dsp:txBody>
      <dsp:txXfrm>
        <a:off x="36896" y="1166080"/>
        <a:ext cx="9330560" cy="682028"/>
      </dsp:txXfrm>
    </dsp:sp>
    <dsp:sp modelId="{8F28632A-9912-4072-85CE-E78FD06A51A7}">
      <dsp:nvSpPr>
        <dsp:cNvPr id="0" name=""/>
        <dsp:cNvSpPr/>
      </dsp:nvSpPr>
      <dsp:spPr>
        <a:xfrm>
          <a:off x="0" y="1885004"/>
          <a:ext cx="9404352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58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i="0" kern="1200" dirty="0"/>
            <a:t>Best Rate would be Modified by .75</a:t>
          </a:r>
          <a:endParaRPr lang="en-US" sz="1500" b="1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i="0" kern="1200"/>
            <a:t>Premium of $7,500</a:t>
          </a:r>
          <a:endParaRPr lang="en-US" sz="1500" b="1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i="0" kern="1200" dirty="0"/>
            <a:t>Worst Rate would be Modified by 1.25</a:t>
          </a:r>
          <a:endParaRPr lang="en-US" sz="1500" b="1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i="0" kern="1200"/>
            <a:t>Premium $12,500</a:t>
          </a:r>
          <a:endParaRPr lang="en-US" sz="1500" b="1" kern="1200"/>
        </a:p>
      </dsp:txBody>
      <dsp:txXfrm>
        <a:off x="0" y="1885004"/>
        <a:ext cx="9404352" cy="1042245"/>
      </dsp:txXfrm>
    </dsp:sp>
    <dsp:sp modelId="{B2119565-13AC-4110-B44B-0404FFD3A6EA}">
      <dsp:nvSpPr>
        <dsp:cNvPr id="0" name=""/>
        <dsp:cNvSpPr/>
      </dsp:nvSpPr>
      <dsp:spPr>
        <a:xfrm>
          <a:off x="0" y="2927249"/>
          <a:ext cx="9404352" cy="7558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Swing on $1M Inventory is $5k of Premium </a:t>
          </a:r>
          <a:endParaRPr lang="en-US" sz="1900" kern="1200"/>
        </a:p>
      </dsp:txBody>
      <dsp:txXfrm>
        <a:off x="36896" y="2964145"/>
        <a:ext cx="9330560" cy="682028"/>
      </dsp:txXfrm>
    </dsp:sp>
    <dsp:sp modelId="{0D3378A5-1056-4301-B465-79F1BA6A8DC8}">
      <dsp:nvSpPr>
        <dsp:cNvPr id="0" name=""/>
        <dsp:cNvSpPr/>
      </dsp:nvSpPr>
      <dsp:spPr>
        <a:xfrm>
          <a:off x="0" y="3683069"/>
          <a:ext cx="9404352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58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i="0" kern="1200" dirty="0"/>
            <a:t>Using $10M of Inventory – the Swing is $50k</a:t>
          </a:r>
          <a:endParaRPr lang="en-US" sz="1500" b="1" kern="1200" dirty="0"/>
        </a:p>
      </dsp:txBody>
      <dsp:txXfrm>
        <a:off x="0" y="3683069"/>
        <a:ext cx="9404352" cy="3146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86CCC-42B6-477C-93C3-8959009174F6}">
      <dsp:nvSpPr>
        <dsp:cNvPr id="0" name=""/>
        <dsp:cNvSpPr/>
      </dsp:nvSpPr>
      <dsp:spPr>
        <a:xfrm>
          <a:off x="0" y="672902"/>
          <a:ext cx="649605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6FBED3-753D-48CE-A390-450CBF9717D8}">
      <dsp:nvSpPr>
        <dsp:cNvPr id="0" name=""/>
        <dsp:cNvSpPr/>
      </dsp:nvSpPr>
      <dsp:spPr>
        <a:xfrm>
          <a:off x="324802" y="495782"/>
          <a:ext cx="4547235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875" tIns="0" rIns="17187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21 </a:t>
          </a:r>
          <a:r>
            <a:rPr lang="en-US" sz="1200" b="1" i="0" kern="1200" dirty="0"/>
            <a:t>Consecutive</a:t>
          </a:r>
          <a:r>
            <a:rPr lang="en-US" sz="1200" b="0" i="0" kern="1200" dirty="0"/>
            <a:t> Quarters of Rate Increase</a:t>
          </a:r>
          <a:endParaRPr lang="en-US" sz="1200" kern="1200" dirty="0"/>
        </a:p>
      </dsp:txBody>
      <dsp:txXfrm>
        <a:off x="342095" y="513075"/>
        <a:ext cx="4512649" cy="319654"/>
      </dsp:txXfrm>
    </dsp:sp>
    <dsp:sp modelId="{23EB441C-28DC-4440-9567-8ED83E187BA0}">
      <dsp:nvSpPr>
        <dsp:cNvPr id="0" name=""/>
        <dsp:cNvSpPr/>
      </dsp:nvSpPr>
      <dsp:spPr>
        <a:xfrm>
          <a:off x="0" y="1217222"/>
          <a:ext cx="649605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209531"/>
              <a:satOff val="-2415"/>
              <a:lumOff val="5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D45E7-DFE6-443A-85BA-969528D5B5FA}">
      <dsp:nvSpPr>
        <dsp:cNvPr id="0" name=""/>
        <dsp:cNvSpPr/>
      </dsp:nvSpPr>
      <dsp:spPr>
        <a:xfrm>
          <a:off x="324802" y="1040102"/>
          <a:ext cx="4547235" cy="354240"/>
        </a:xfrm>
        <a:prstGeom prst="roundRect">
          <a:avLst/>
        </a:prstGeom>
        <a:gradFill rotWithShape="0">
          <a:gsLst>
            <a:gs pos="0">
              <a:schemeClr val="accent2">
                <a:hueOff val="-209531"/>
                <a:satOff val="-2415"/>
                <a:lumOff val="540"/>
                <a:alphaOff val="0"/>
                <a:tint val="98000"/>
                <a:lumMod val="114000"/>
              </a:schemeClr>
            </a:gs>
            <a:gs pos="100000">
              <a:schemeClr val="accent2">
                <a:hueOff val="-209531"/>
                <a:satOff val="-2415"/>
                <a:lumOff val="54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875" tIns="0" rIns="17187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Property = 11%</a:t>
          </a:r>
          <a:endParaRPr lang="en-US" sz="1200" b="1" kern="1200" dirty="0"/>
        </a:p>
      </dsp:txBody>
      <dsp:txXfrm>
        <a:off x="342095" y="1057395"/>
        <a:ext cx="4512649" cy="319654"/>
      </dsp:txXfrm>
    </dsp:sp>
    <dsp:sp modelId="{D49AC7EE-3AA9-468D-89E0-2DC9D449A6F1}">
      <dsp:nvSpPr>
        <dsp:cNvPr id="0" name=""/>
        <dsp:cNvSpPr/>
      </dsp:nvSpPr>
      <dsp:spPr>
        <a:xfrm>
          <a:off x="0" y="1761542"/>
          <a:ext cx="649605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419062"/>
              <a:satOff val="-4829"/>
              <a:lumOff val="10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58DB53-850A-43AF-A8F3-75C87AEE15F2}">
      <dsp:nvSpPr>
        <dsp:cNvPr id="0" name=""/>
        <dsp:cNvSpPr/>
      </dsp:nvSpPr>
      <dsp:spPr>
        <a:xfrm>
          <a:off x="324802" y="1584422"/>
          <a:ext cx="4547235" cy="354240"/>
        </a:xfrm>
        <a:prstGeom prst="roundRect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tint val="98000"/>
                <a:lumMod val="114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875" tIns="0" rIns="17187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Cyber</a:t>
          </a:r>
          <a:r>
            <a:rPr lang="en-US" sz="1200" b="0" i="0" kern="1200" dirty="0"/>
            <a:t> = 20%+</a:t>
          </a:r>
          <a:endParaRPr lang="en-US" sz="1200" kern="1200" dirty="0"/>
        </a:p>
      </dsp:txBody>
      <dsp:txXfrm>
        <a:off x="342095" y="1601715"/>
        <a:ext cx="4512649" cy="319654"/>
      </dsp:txXfrm>
    </dsp:sp>
    <dsp:sp modelId="{956000BC-5503-45B7-82D2-9D3142B3FAF5}">
      <dsp:nvSpPr>
        <dsp:cNvPr id="0" name=""/>
        <dsp:cNvSpPr/>
      </dsp:nvSpPr>
      <dsp:spPr>
        <a:xfrm>
          <a:off x="0" y="2305862"/>
          <a:ext cx="649605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628592"/>
              <a:satOff val="-7244"/>
              <a:lumOff val="16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99EF3-F339-4C67-B259-051211655AB7}">
      <dsp:nvSpPr>
        <dsp:cNvPr id="0" name=""/>
        <dsp:cNvSpPr/>
      </dsp:nvSpPr>
      <dsp:spPr>
        <a:xfrm>
          <a:off x="344680" y="2128742"/>
          <a:ext cx="4547235" cy="354240"/>
        </a:xfrm>
        <a:prstGeom prst="roundRect">
          <a:avLst/>
        </a:prstGeom>
        <a:gradFill rotWithShape="0">
          <a:gsLst>
            <a:gs pos="0">
              <a:schemeClr val="accent2">
                <a:hueOff val="-628592"/>
                <a:satOff val="-7244"/>
                <a:lumOff val="1619"/>
                <a:alphaOff val="0"/>
                <a:tint val="98000"/>
                <a:lumMod val="114000"/>
              </a:schemeClr>
            </a:gs>
            <a:gs pos="100000">
              <a:schemeClr val="accent2">
                <a:hueOff val="-628592"/>
                <a:satOff val="-7244"/>
                <a:lumOff val="1619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875" tIns="0" rIns="17187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Auto = 8%</a:t>
          </a:r>
          <a:endParaRPr lang="en-US" sz="1200" b="1" kern="1200" dirty="0"/>
        </a:p>
      </dsp:txBody>
      <dsp:txXfrm>
        <a:off x="361973" y="2146035"/>
        <a:ext cx="4512649" cy="319654"/>
      </dsp:txXfrm>
    </dsp:sp>
    <dsp:sp modelId="{7E218E5F-A054-4442-A267-864843D092D4}">
      <dsp:nvSpPr>
        <dsp:cNvPr id="0" name=""/>
        <dsp:cNvSpPr/>
      </dsp:nvSpPr>
      <dsp:spPr>
        <a:xfrm>
          <a:off x="0" y="2850182"/>
          <a:ext cx="6496050" cy="1852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4166" tIns="249936" rIns="5041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dirty="0"/>
            <a:t>The geopolitical and macroeconomic shocks that occurred during 2022 included the war in Ukraine, fractured energy markets, 40-year high inflation, interest rate hikes, depleted capital and </a:t>
          </a:r>
          <a:r>
            <a:rPr lang="en-US" sz="1200" b="1" i="0" kern="1200" dirty="0">
              <a:highlight>
                <a:srgbClr val="FFFF00"/>
              </a:highlight>
            </a:rPr>
            <a:t>Hurricane Ian, the second most expensive natural disaster. </a:t>
          </a:r>
          <a:r>
            <a:rPr lang="en-US" sz="1200" b="0" i="0" kern="1200" dirty="0"/>
            <a:t>The result, said re/insurance broker </a:t>
          </a:r>
          <a:r>
            <a:rPr lang="en-US" sz="1200" b="0" i="0" kern="1200" dirty="0" err="1"/>
            <a:t>Howden</a:t>
          </a:r>
          <a:r>
            <a:rPr lang="en-US" sz="1200" b="0" i="0" kern="1200" dirty="0"/>
            <a:t>, was the introduction of “significant volatility into the market” as well as massive reinsurance rate increases at the Jan. 1, 2023 renewals, which it described In a press release as </a:t>
          </a:r>
          <a:r>
            <a:rPr lang="en-US" sz="1200" b="1" i="0" kern="1200" dirty="0">
              <a:highlight>
                <a:srgbClr val="FFFF00"/>
              </a:highlight>
            </a:rPr>
            <a:t>the “hardest property-catastrophe reinsurance market in a generation.</a:t>
          </a:r>
          <a:r>
            <a:rPr lang="en-US" sz="1200" b="1" i="0" kern="1200" dirty="0"/>
            <a:t>”</a:t>
          </a:r>
          <a:r>
            <a:rPr lang="en-US" sz="1200" b="0" i="0" kern="1200" dirty="0"/>
            <a:t> (Approximately 50- 55% of catastrophe reinsurance is renewed in January each year). </a:t>
          </a:r>
          <a:endParaRPr lang="en-US" sz="1200" kern="1200" dirty="0"/>
        </a:p>
      </dsp:txBody>
      <dsp:txXfrm>
        <a:off x="0" y="2850182"/>
        <a:ext cx="6496050" cy="1852200"/>
      </dsp:txXfrm>
    </dsp:sp>
    <dsp:sp modelId="{BBB707B0-A842-46F9-8D37-9E057F84765D}">
      <dsp:nvSpPr>
        <dsp:cNvPr id="0" name=""/>
        <dsp:cNvSpPr/>
      </dsp:nvSpPr>
      <dsp:spPr>
        <a:xfrm>
          <a:off x="324802" y="2673062"/>
          <a:ext cx="4547235" cy="354240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98000"/>
                <a:lumMod val="114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875" tIns="0" rIns="17187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January Property Re-Insurance from </a:t>
          </a:r>
          <a:r>
            <a:rPr lang="en-US" sz="1200" b="1" i="1" kern="1200" dirty="0"/>
            <a:t>“Insurance Journal”</a:t>
          </a:r>
          <a:endParaRPr lang="en-US" sz="1200" b="1" kern="1200" dirty="0"/>
        </a:p>
      </dsp:txBody>
      <dsp:txXfrm>
        <a:off x="342095" y="2690355"/>
        <a:ext cx="4512649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FFBFD-261A-4DAF-A09E-5A404BA496BA}">
      <dsp:nvSpPr>
        <dsp:cNvPr id="0" name=""/>
        <dsp:cNvSpPr/>
      </dsp:nvSpPr>
      <dsp:spPr>
        <a:xfrm>
          <a:off x="420687" y="0"/>
          <a:ext cx="4773613" cy="477361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5EC2F1-224A-428A-A6AF-F23555CC3854}">
      <dsp:nvSpPr>
        <dsp:cNvPr id="0" name=""/>
        <dsp:cNvSpPr/>
      </dsp:nvSpPr>
      <dsp:spPr>
        <a:xfrm>
          <a:off x="874180" y="453493"/>
          <a:ext cx="1861709" cy="1861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Social Inflation</a:t>
          </a:r>
          <a:endParaRPr lang="en-US" sz="2400" kern="1200"/>
        </a:p>
      </dsp:txBody>
      <dsp:txXfrm>
        <a:off x="965061" y="544374"/>
        <a:ext cx="1679947" cy="1679947"/>
      </dsp:txXfrm>
    </dsp:sp>
    <dsp:sp modelId="{3D7BC309-56B6-4B0A-B2D2-439C55360CE8}">
      <dsp:nvSpPr>
        <dsp:cNvPr id="0" name=""/>
        <dsp:cNvSpPr/>
      </dsp:nvSpPr>
      <dsp:spPr>
        <a:xfrm>
          <a:off x="2879097" y="453493"/>
          <a:ext cx="1861709" cy="1861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Cost to Repair Vehicles</a:t>
          </a:r>
          <a:endParaRPr lang="en-US" sz="2400" kern="1200"/>
        </a:p>
      </dsp:txBody>
      <dsp:txXfrm>
        <a:off x="2969978" y="544374"/>
        <a:ext cx="1679947" cy="1679947"/>
      </dsp:txXfrm>
    </dsp:sp>
    <dsp:sp modelId="{E5559725-5E41-441A-BC87-9C4BFA0C1C79}">
      <dsp:nvSpPr>
        <dsp:cNvPr id="0" name=""/>
        <dsp:cNvSpPr/>
      </dsp:nvSpPr>
      <dsp:spPr>
        <a:xfrm>
          <a:off x="874180" y="2458410"/>
          <a:ext cx="1861709" cy="1861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/>
            <a:t>Expense to Rebuild Property </a:t>
          </a:r>
          <a:endParaRPr lang="en-US" sz="2400" kern="1200"/>
        </a:p>
      </dsp:txBody>
      <dsp:txXfrm>
        <a:off x="965061" y="2549291"/>
        <a:ext cx="1679947" cy="1679947"/>
      </dsp:txXfrm>
    </dsp:sp>
    <dsp:sp modelId="{E86BAC64-F0DD-4F52-BB62-B96FF121B290}">
      <dsp:nvSpPr>
        <dsp:cNvPr id="0" name=""/>
        <dsp:cNvSpPr/>
      </dsp:nvSpPr>
      <dsp:spPr>
        <a:xfrm>
          <a:off x="2879097" y="2458410"/>
          <a:ext cx="1861709" cy="1861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Weather Changes &amp; Re-Insurance </a:t>
          </a:r>
          <a:endParaRPr lang="en-US" sz="2400" kern="1200" dirty="0"/>
        </a:p>
      </dsp:txBody>
      <dsp:txXfrm>
        <a:off x="2969978" y="2549291"/>
        <a:ext cx="1679947" cy="16799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0BAC6-52AA-40AC-BC28-F696F89F1AA5}">
      <dsp:nvSpPr>
        <dsp:cNvPr id="0" name=""/>
        <dsp:cNvSpPr/>
      </dsp:nvSpPr>
      <dsp:spPr>
        <a:xfrm>
          <a:off x="0" y="6140"/>
          <a:ext cx="8946541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Sensor/Crash Part Inflation </a:t>
          </a:r>
        </a:p>
      </dsp:txBody>
      <dsp:txXfrm>
        <a:off x="46834" y="52974"/>
        <a:ext cx="8852873" cy="865732"/>
      </dsp:txXfrm>
    </dsp:sp>
    <dsp:sp modelId="{1B9194CD-EEFA-4BF1-9809-1269E651AE91}">
      <dsp:nvSpPr>
        <dsp:cNvPr id="0" name=""/>
        <dsp:cNvSpPr/>
      </dsp:nvSpPr>
      <dsp:spPr>
        <a:xfrm>
          <a:off x="0" y="1080740"/>
          <a:ext cx="8946541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Wage Inflation</a:t>
          </a:r>
        </a:p>
      </dsp:txBody>
      <dsp:txXfrm>
        <a:off x="46834" y="1127574"/>
        <a:ext cx="8852873" cy="865732"/>
      </dsp:txXfrm>
    </dsp:sp>
    <dsp:sp modelId="{A5C305F2-6182-4977-9ACF-8F4118921555}">
      <dsp:nvSpPr>
        <dsp:cNvPr id="0" name=""/>
        <dsp:cNvSpPr/>
      </dsp:nvSpPr>
      <dsp:spPr>
        <a:xfrm>
          <a:off x="0" y="2155340"/>
          <a:ext cx="8946541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Supply Chain &amp; Cycle Time</a:t>
          </a:r>
        </a:p>
      </dsp:txBody>
      <dsp:txXfrm>
        <a:off x="46834" y="2202174"/>
        <a:ext cx="8852873" cy="865732"/>
      </dsp:txXfrm>
    </dsp:sp>
    <dsp:sp modelId="{C8DFD181-B3EA-4C56-A686-4294DDBA4BCF}">
      <dsp:nvSpPr>
        <dsp:cNvPr id="0" name=""/>
        <dsp:cNvSpPr/>
      </dsp:nvSpPr>
      <dsp:spPr>
        <a:xfrm>
          <a:off x="0" y="3229940"/>
          <a:ext cx="8946541" cy="9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Shortage of Rental Vehicles</a:t>
          </a:r>
        </a:p>
      </dsp:txBody>
      <dsp:txXfrm>
        <a:off x="46834" y="3276774"/>
        <a:ext cx="8852873" cy="8657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CF6D9-DFBF-4669-9278-DE5C2088B96B}">
      <dsp:nvSpPr>
        <dsp:cNvPr id="0" name=""/>
        <dsp:cNvSpPr/>
      </dsp:nvSpPr>
      <dsp:spPr>
        <a:xfrm>
          <a:off x="2542081" y="440494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Supply Chain and Labor Concerns</a:t>
          </a:r>
        </a:p>
      </dsp:txBody>
      <dsp:txXfrm>
        <a:off x="2564476" y="462889"/>
        <a:ext cx="1484475" cy="719842"/>
      </dsp:txXfrm>
    </dsp:sp>
    <dsp:sp modelId="{20AA8121-ABD3-41ED-8762-509FC4D5B37D}">
      <dsp:nvSpPr>
        <dsp:cNvPr id="0" name=""/>
        <dsp:cNvSpPr/>
      </dsp:nvSpPr>
      <dsp:spPr>
        <a:xfrm>
          <a:off x="2542081" y="1319822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Increased Government Regulation</a:t>
          </a:r>
        </a:p>
      </dsp:txBody>
      <dsp:txXfrm>
        <a:off x="2564476" y="1342217"/>
        <a:ext cx="1484475" cy="719842"/>
      </dsp:txXfrm>
    </dsp:sp>
    <dsp:sp modelId="{B96B2CDD-90D8-4D98-807D-C0FEA4BDC880}">
      <dsp:nvSpPr>
        <dsp:cNvPr id="0" name=""/>
        <dsp:cNvSpPr/>
      </dsp:nvSpPr>
      <dsp:spPr>
        <a:xfrm rot="17692822">
          <a:off x="3650232" y="1022428"/>
          <a:ext cx="145393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53933" y="20214"/>
              </a:lnTo>
            </a:path>
          </a:pathLst>
        </a:custGeom>
        <a:noFill/>
        <a:ln w="1905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40851" y="1006294"/>
        <a:ext cx="72696" cy="72696"/>
      </dsp:txXfrm>
    </dsp:sp>
    <dsp:sp modelId="{D6D8E8EB-45C7-403A-8FDF-7539FA820BF5}">
      <dsp:nvSpPr>
        <dsp:cNvPr id="0" name=""/>
        <dsp:cNvSpPr/>
      </dsp:nvSpPr>
      <dsp:spPr>
        <a:xfrm>
          <a:off x="4683052" y="831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EPA</a:t>
          </a:r>
        </a:p>
      </dsp:txBody>
      <dsp:txXfrm>
        <a:off x="4705447" y="23226"/>
        <a:ext cx="1484475" cy="719842"/>
      </dsp:txXfrm>
    </dsp:sp>
    <dsp:sp modelId="{D70C2C70-DBC1-42F1-91AC-7633B9DFEE6E}">
      <dsp:nvSpPr>
        <dsp:cNvPr id="0" name=""/>
        <dsp:cNvSpPr/>
      </dsp:nvSpPr>
      <dsp:spPr>
        <a:xfrm rot="19457599">
          <a:off x="4000540" y="1462091"/>
          <a:ext cx="75331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53318" y="20214"/>
              </a:lnTo>
            </a:path>
          </a:pathLst>
        </a:custGeom>
        <a:noFill/>
        <a:ln w="1905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58366" y="1463473"/>
        <a:ext cx="37665" cy="37665"/>
      </dsp:txXfrm>
    </dsp:sp>
    <dsp:sp modelId="{972C66FD-99DA-4A83-85D1-ADA910924F5F}">
      <dsp:nvSpPr>
        <dsp:cNvPr id="0" name=""/>
        <dsp:cNvSpPr/>
      </dsp:nvSpPr>
      <dsp:spPr>
        <a:xfrm>
          <a:off x="4683052" y="880158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LEED</a:t>
          </a:r>
        </a:p>
      </dsp:txBody>
      <dsp:txXfrm>
        <a:off x="4705447" y="902553"/>
        <a:ext cx="1484475" cy="719842"/>
      </dsp:txXfrm>
    </dsp:sp>
    <dsp:sp modelId="{EAB84DA6-1E96-4945-A86C-EC623793E932}">
      <dsp:nvSpPr>
        <dsp:cNvPr id="0" name=""/>
        <dsp:cNvSpPr/>
      </dsp:nvSpPr>
      <dsp:spPr>
        <a:xfrm>
          <a:off x="6212317" y="1242259"/>
          <a:ext cx="61170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11706" y="20214"/>
              </a:lnTo>
            </a:path>
          </a:pathLst>
        </a:custGeom>
        <a:noFill/>
        <a:ln w="1905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02877" y="1247182"/>
        <a:ext cx="30585" cy="30585"/>
      </dsp:txXfrm>
    </dsp:sp>
    <dsp:sp modelId="{4A0544BC-A126-4584-8253-0C1C380C8B2E}">
      <dsp:nvSpPr>
        <dsp:cNvPr id="0" name=""/>
        <dsp:cNvSpPr/>
      </dsp:nvSpPr>
      <dsp:spPr>
        <a:xfrm>
          <a:off x="6824023" y="880158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Green/Enviro Building Materials</a:t>
          </a:r>
        </a:p>
      </dsp:txBody>
      <dsp:txXfrm>
        <a:off x="6846418" y="902553"/>
        <a:ext cx="1484475" cy="719842"/>
      </dsp:txXfrm>
    </dsp:sp>
    <dsp:sp modelId="{BB162BCE-D3BE-4069-BF61-E54CDD095186}">
      <dsp:nvSpPr>
        <dsp:cNvPr id="0" name=""/>
        <dsp:cNvSpPr/>
      </dsp:nvSpPr>
      <dsp:spPr>
        <a:xfrm rot="2142401">
          <a:off x="4000540" y="1901755"/>
          <a:ext cx="75331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53318" y="20214"/>
              </a:lnTo>
            </a:path>
          </a:pathLst>
        </a:custGeom>
        <a:noFill/>
        <a:ln w="1905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58366" y="1903137"/>
        <a:ext cx="37665" cy="37665"/>
      </dsp:txXfrm>
    </dsp:sp>
    <dsp:sp modelId="{5F2A4070-842C-4588-85DE-C2CC6F99C96E}">
      <dsp:nvSpPr>
        <dsp:cNvPr id="0" name=""/>
        <dsp:cNvSpPr/>
      </dsp:nvSpPr>
      <dsp:spPr>
        <a:xfrm>
          <a:off x="4683052" y="1759485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ADA</a:t>
          </a:r>
        </a:p>
      </dsp:txBody>
      <dsp:txXfrm>
        <a:off x="4705447" y="1781880"/>
        <a:ext cx="1484475" cy="719842"/>
      </dsp:txXfrm>
    </dsp:sp>
    <dsp:sp modelId="{6FC332CE-36AB-4A5B-8F9A-DA70EBFAF38B}">
      <dsp:nvSpPr>
        <dsp:cNvPr id="0" name=""/>
        <dsp:cNvSpPr/>
      </dsp:nvSpPr>
      <dsp:spPr>
        <a:xfrm rot="3907178">
          <a:off x="3650232" y="2341419"/>
          <a:ext cx="145393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53933" y="20214"/>
              </a:lnTo>
            </a:path>
          </a:pathLst>
        </a:custGeom>
        <a:noFill/>
        <a:ln w="1905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40851" y="2325285"/>
        <a:ext cx="72696" cy="72696"/>
      </dsp:txXfrm>
    </dsp:sp>
    <dsp:sp modelId="{7B9D13AC-2769-4EBD-8E76-115794AE3FD6}">
      <dsp:nvSpPr>
        <dsp:cNvPr id="0" name=""/>
        <dsp:cNvSpPr/>
      </dsp:nvSpPr>
      <dsp:spPr>
        <a:xfrm>
          <a:off x="4683052" y="2638813"/>
          <a:ext cx="1529265" cy="764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Zoning</a:t>
          </a:r>
        </a:p>
      </dsp:txBody>
      <dsp:txXfrm>
        <a:off x="4705447" y="2661208"/>
        <a:ext cx="1484475" cy="7198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03C8C-DA24-43AF-BD38-BE5638A76F0C}">
      <dsp:nvSpPr>
        <dsp:cNvPr id="0" name=""/>
        <dsp:cNvSpPr/>
      </dsp:nvSpPr>
      <dsp:spPr>
        <a:xfrm>
          <a:off x="43" y="138922"/>
          <a:ext cx="4180585" cy="1167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Insurance</a:t>
          </a:r>
          <a:r>
            <a:rPr lang="en-US" sz="2300" b="1" kern="1200"/>
            <a:t> Actuaries </a:t>
          </a:r>
          <a:r>
            <a:rPr lang="en-US" sz="2300" kern="1200"/>
            <a:t>have Significant </a:t>
          </a:r>
          <a:r>
            <a:rPr lang="en-US" sz="2300" b="1" kern="1200"/>
            <a:t>Data</a:t>
          </a:r>
          <a:r>
            <a:rPr lang="en-US" sz="2300" kern="1200"/>
            <a:t> on Hurricanes and Tornadoes</a:t>
          </a:r>
        </a:p>
      </dsp:txBody>
      <dsp:txXfrm>
        <a:off x="43" y="138922"/>
        <a:ext cx="4180585" cy="1167317"/>
      </dsp:txXfrm>
    </dsp:sp>
    <dsp:sp modelId="{5F3E8570-21C8-495B-A1EE-34F7F282DCCA}">
      <dsp:nvSpPr>
        <dsp:cNvPr id="0" name=""/>
        <dsp:cNvSpPr/>
      </dsp:nvSpPr>
      <dsp:spPr>
        <a:xfrm>
          <a:off x="43" y="1306239"/>
          <a:ext cx="4180585" cy="27503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i="1" kern="1200"/>
            <a:t>However, </a:t>
          </a:r>
          <a:r>
            <a:rPr lang="en-US" sz="2300" kern="1200"/>
            <a:t>There’s a Lack of Historical Data with Wildfires and Hail   </a:t>
          </a:r>
        </a:p>
      </dsp:txBody>
      <dsp:txXfrm>
        <a:off x="43" y="1306239"/>
        <a:ext cx="4180585" cy="2750318"/>
      </dsp:txXfrm>
    </dsp:sp>
    <dsp:sp modelId="{5322DE46-5C76-4A28-8DB3-6A248D803A81}">
      <dsp:nvSpPr>
        <dsp:cNvPr id="0" name=""/>
        <dsp:cNvSpPr/>
      </dsp:nvSpPr>
      <dsp:spPr>
        <a:xfrm>
          <a:off x="4765911" y="138922"/>
          <a:ext cx="4180585" cy="1167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</a:rPr>
            <a:t>New Weather Patterns are Less Predictable</a:t>
          </a:r>
        </a:p>
      </dsp:txBody>
      <dsp:txXfrm>
        <a:off x="4765911" y="138922"/>
        <a:ext cx="4180585" cy="1167317"/>
      </dsp:txXfrm>
    </dsp:sp>
    <dsp:sp modelId="{F60622DB-6873-4E53-918E-24631A83A5DA}">
      <dsp:nvSpPr>
        <dsp:cNvPr id="0" name=""/>
        <dsp:cNvSpPr/>
      </dsp:nvSpPr>
      <dsp:spPr>
        <a:xfrm>
          <a:off x="4765911" y="1306239"/>
          <a:ext cx="4180585" cy="27503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Not a Politician or Scientist: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May or May Not be a Result of Human Interference …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BUT…Climate Change is Real</a:t>
          </a:r>
        </a:p>
      </dsp:txBody>
      <dsp:txXfrm>
        <a:off x="4765911" y="1306239"/>
        <a:ext cx="4180585" cy="27503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A6027-DF8F-4F13-A06C-235D26782032}">
      <dsp:nvSpPr>
        <dsp:cNvPr id="0" name=""/>
        <dsp:cNvSpPr/>
      </dsp:nvSpPr>
      <dsp:spPr>
        <a:xfrm>
          <a:off x="0" y="1496"/>
          <a:ext cx="3922333" cy="6540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solidFill>
                <a:schemeClr val="tx1"/>
              </a:solidFill>
            </a:rPr>
            <a:t>2022 was the 2</a:t>
          </a:r>
          <a:r>
            <a:rPr lang="en-US" sz="1400" b="1" i="0" kern="1200" baseline="30000" dirty="0">
              <a:solidFill>
                <a:schemeClr val="tx1"/>
              </a:solidFill>
            </a:rPr>
            <a:t>nd </a:t>
          </a:r>
          <a:r>
            <a:rPr lang="en-US" sz="1400" b="1" i="0" kern="1200" dirty="0">
              <a:solidFill>
                <a:schemeClr val="tx1"/>
              </a:solidFill>
            </a:rPr>
            <a:t>Most Expensive Property Loss Year on Record – Totaling $165B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31930" y="33426"/>
        <a:ext cx="3858473" cy="590233"/>
      </dsp:txXfrm>
    </dsp:sp>
    <dsp:sp modelId="{3FCB931D-D668-481E-B650-56ED3F8384ED}">
      <dsp:nvSpPr>
        <dsp:cNvPr id="0" name=""/>
        <dsp:cNvSpPr/>
      </dsp:nvSpPr>
      <dsp:spPr>
        <a:xfrm rot="5400000">
          <a:off x="7147214" y="-2471177"/>
          <a:ext cx="523274" cy="697303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i="0" kern="1200"/>
            <a:t>Then Rain-Storm/Mud-Slide</a:t>
          </a:r>
          <a:endParaRPr lang="en-US" sz="1300" kern="1200"/>
        </a:p>
      </dsp:txBody>
      <dsp:txXfrm rot="-5400000">
        <a:off x="3922333" y="779248"/>
        <a:ext cx="6947492" cy="472186"/>
      </dsp:txXfrm>
    </dsp:sp>
    <dsp:sp modelId="{E41B4BF9-28A9-4AB9-9D4B-89D8A61583EF}">
      <dsp:nvSpPr>
        <dsp:cNvPr id="0" name=""/>
        <dsp:cNvSpPr/>
      </dsp:nvSpPr>
      <dsp:spPr>
        <a:xfrm>
          <a:off x="0" y="688293"/>
          <a:ext cx="3922333" cy="654093"/>
        </a:xfrm>
        <a:prstGeom prst="roundRect">
          <a:avLst/>
        </a:prstGeom>
        <a:solidFill>
          <a:schemeClr val="accent2">
            <a:hueOff val="-209531"/>
            <a:satOff val="-2415"/>
            <a:lumOff val="54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/>
            <a:t>Western Drought &amp; Heat Wave</a:t>
          </a:r>
          <a:endParaRPr lang="en-US" sz="1400" kern="1200"/>
        </a:p>
      </dsp:txBody>
      <dsp:txXfrm>
        <a:off x="31930" y="720223"/>
        <a:ext cx="3858473" cy="590233"/>
      </dsp:txXfrm>
    </dsp:sp>
    <dsp:sp modelId="{76CA1F6A-708F-45F6-8CD0-BB0D2B841E9C}">
      <dsp:nvSpPr>
        <dsp:cNvPr id="0" name=""/>
        <dsp:cNvSpPr/>
      </dsp:nvSpPr>
      <dsp:spPr>
        <a:xfrm>
          <a:off x="0" y="1375091"/>
          <a:ext cx="3922333" cy="654093"/>
        </a:xfrm>
        <a:prstGeom prst="roundRect">
          <a:avLst/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dirty="0"/>
            <a:t>Texas Hail-Storms 2/21-22</a:t>
          </a:r>
          <a:endParaRPr lang="en-US" sz="1400" kern="1200" dirty="0"/>
        </a:p>
      </dsp:txBody>
      <dsp:txXfrm>
        <a:off x="31930" y="1407021"/>
        <a:ext cx="3858473" cy="590233"/>
      </dsp:txXfrm>
    </dsp:sp>
    <dsp:sp modelId="{79411884-42A3-4C4E-AB91-005116FAFB4B}">
      <dsp:nvSpPr>
        <dsp:cNvPr id="0" name=""/>
        <dsp:cNvSpPr/>
      </dsp:nvSpPr>
      <dsp:spPr>
        <a:xfrm>
          <a:off x="0" y="2061889"/>
          <a:ext cx="3922333" cy="654093"/>
        </a:xfrm>
        <a:prstGeom prst="roundRect">
          <a:avLst/>
        </a:prstGeom>
        <a:solidFill>
          <a:schemeClr val="accent2">
            <a:hueOff val="-628592"/>
            <a:satOff val="-7244"/>
            <a:lumOff val="161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12/22 Winter Storm Elliot was $6B</a:t>
          </a:r>
        </a:p>
      </dsp:txBody>
      <dsp:txXfrm>
        <a:off x="31930" y="2093819"/>
        <a:ext cx="3858473" cy="590233"/>
      </dsp:txXfrm>
    </dsp:sp>
    <dsp:sp modelId="{5A4546B2-193D-40EC-9F44-AB7B38F93E77}">
      <dsp:nvSpPr>
        <dsp:cNvPr id="0" name=""/>
        <dsp:cNvSpPr/>
      </dsp:nvSpPr>
      <dsp:spPr>
        <a:xfrm rot="5400000">
          <a:off x="7147214" y="-410784"/>
          <a:ext cx="523274" cy="6973036"/>
        </a:xfrm>
        <a:prstGeom prst="round2SameRect">
          <a:avLst/>
        </a:prstGeom>
        <a:solidFill>
          <a:schemeClr val="accent2">
            <a:tint val="40000"/>
            <a:alpha val="90000"/>
            <a:hueOff val="-1452578"/>
            <a:satOff val="-133"/>
            <a:lumOff val="39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452578"/>
              <a:satOff val="-133"/>
              <a:lumOff val="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i="0" kern="1200"/>
            <a:t>Then Fiona</a:t>
          </a:r>
          <a:endParaRPr lang="en-U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i="0" kern="1200"/>
            <a:t>Then Nicole</a:t>
          </a:r>
          <a:endParaRPr lang="en-US" sz="1300" kern="1200"/>
        </a:p>
      </dsp:txBody>
      <dsp:txXfrm rot="-5400000">
        <a:off x="3922333" y="2839641"/>
        <a:ext cx="6947492" cy="472186"/>
      </dsp:txXfrm>
    </dsp:sp>
    <dsp:sp modelId="{7E14559D-8654-41C0-AE65-F7A282918AEA}">
      <dsp:nvSpPr>
        <dsp:cNvPr id="0" name=""/>
        <dsp:cNvSpPr/>
      </dsp:nvSpPr>
      <dsp:spPr>
        <a:xfrm>
          <a:off x="0" y="2748687"/>
          <a:ext cx="3922333" cy="654093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/>
            <a:t>Hurricane Ian</a:t>
          </a:r>
          <a:endParaRPr lang="en-US" sz="1400" kern="1200"/>
        </a:p>
      </dsp:txBody>
      <dsp:txXfrm>
        <a:off x="31930" y="2780617"/>
        <a:ext cx="3858473" cy="5902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4E95E-E875-4DD2-B7F2-9F97C5A1DCBC}">
      <dsp:nvSpPr>
        <dsp:cNvPr id="0" name=""/>
        <dsp:cNvSpPr/>
      </dsp:nvSpPr>
      <dsp:spPr>
        <a:xfrm rot="5400000">
          <a:off x="5605377" y="-2022365"/>
          <a:ext cx="1579163" cy="601878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b="0" i="0" kern="1200"/>
            <a:t>Coastal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b="0" i="0" kern="1200"/>
            <a:t>OK, TX, AK, MI, MO, KS, IA</a:t>
          </a:r>
          <a:endParaRPr lang="en-US" sz="3400" kern="1200"/>
        </a:p>
      </dsp:txBody>
      <dsp:txXfrm rot="-5400000">
        <a:off x="3385566" y="274534"/>
        <a:ext cx="5941697" cy="1424987"/>
      </dsp:txXfrm>
    </dsp:sp>
    <dsp:sp modelId="{4E0D982D-B60B-4FA6-80FE-0AE29AF571F5}">
      <dsp:nvSpPr>
        <dsp:cNvPr id="0" name=""/>
        <dsp:cNvSpPr/>
      </dsp:nvSpPr>
      <dsp:spPr>
        <a:xfrm>
          <a:off x="0" y="49"/>
          <a:ext cx="3385566" cy="19739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i="0" kern="1200"/>
            <a:t>Property:</a:t>
          </a:r>
          <a:endParaRPr lang="en-US" sz="4800" kern="1200"/>
        </a:p>
      </dsp:txBody>
      <dsp:txXfrm>
        <a:off x="96360" y="96409"/>
        <a:ext cx="3192846" cy="1781234"/>
      </dsp:txXfrm>
    </dsp:sp>
    <dsp:sp modelId="{559CA96E-472D-458B-8179-F193654FE713}">
      <dsp:nvSpPr>
        <dsp:cNvPr id="0" name=""/>
        <dsp:cNvSpPr/>
      </dsp:nvSpPr>
      <dsp:spPr>
        <a:xfrm rot="5400000">
          <a:off x="5605377" y="50286"/>
          <a:ext cx="1579163" cy="6018785"/>
        </a:xfrm>
        <a:prstGeom prst="round2SameRect">
          <a:avLst/>
        </a:prstGeom>
        <a:solidFill>
          <a:schemeClr val="accent2">
            <a:tint val="40000"/>
            <a:alpha val="90000"/>
            <a:hueOff val="-1452578"/>
            <a:satOff val="-133"/>
            <a:lumOff val="39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452578"/>
              <a:satOff val="-133"/>
              <a:lumOff val="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b="0" i="0" kern="1200"/>
            <a:t>Cook County, NYC, PHLY, DC, LA, SF, Houston, MA</a:t>
          </a:r>
          <a:endParaRPr lang="en-US" sz="3400" kern="1200"/>
        </a:p>
      </dsp:txBody>
      <dsp:txXfrm rot="-5400000">
        <a:off x="3385566" y="2347185"/>
        <a:ext cx="5941697" cy="1424987"/>
      </dsp:txXfrm>
    </dsp:sp>
    <dsp:sp modelId="{F002DBB9-76DC-4EC8-8764-A88821CFCF52}">
      <dsp:nvSpPr>
        <dsp:cNvPr id="0" name=""/>
        <dsp:cNvSpPr/>
      </dsp:nvSpPr>
      <dsp:spPr>
        <a:xfrm>
          <a:off x="0" y="2072701"/>
          <a:ext cx="3385566" cy="1973954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i="0" kern="1200"/>
            <a:t>Liability:</a:t>
          </a:r>
          <a:endParaRPr lang="en-US" sz="4800" kern="1200"/>
        </a:p>
      </dsp:txBody>
      <dsp:txXfrm>
        <a:off x="96360" y="2169061"/>
        <a:ext cx="3192846" cy="17812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9BC59F-67D5-42DB-8B55-320D29BF05DE}">
      <dsp:nvSpPr>
        <dsp:cNvPr id="0" name=""/>
        <dsp:cNvSpPr/>
      </dsp:nvSpPr>
      <dsp:spPr>
        <a:xfrm>
          <a:off x="45" y="210054"/>
          <a:ext cx="4394514" cy="51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Standard Insurance Carriers: </a:t>
          </a:r>
          <a:r>
            <a:rPr lang="en-US" sz="1800" b="1" i="1" kern="1200"/>
            <a:t>“Prime” </a:t>
          </a:r>
          <a:endParaRPr lang="en-US" sz="1800" kern="1200"/>
        </a:p>
      </dsp:txBody>
      <dsp:txXfrm>
        <a:off x="45" y="210054"/>
        <a:ext cx="4394514" cy="518400"/>
      </dsp:txXfrm>
    </dsp:sp>
    <dsp:sp modelId="{93320365-B963-4A72-803C-1FDB2D31F15B}">
      <dsp:nvSpPr>
        <dsp:cNvPr id="0" name=""/>
        <dsp:cNvSpPr/>
      </dsp:nvSpPr>
      <dsp:spPr>
        <a:xfrm>
          <a:off x="45" y="728454"/>
          <a:ext cx="4394514" cy="310819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Most Have Withdrawn from the Marketplace: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u="sng" kern="1200" dirty="0"/>
            <a:t>Direct Writers:</a:t>
          </a:r>
          <a:r>
            <a:rPr lang="en-US" sz="1800" u="sng" kern="1200" dirty="0"/>
            <a:t> </a:t>
          </a:r>
          <a:r>
            <a:rPr lang="en-US" sz="1800" kern="1200" dirty="0"/>
            <a:t>Federated, Zurich and then Sentry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u="sng" kern="1200" dirty="0"/>
            <a:t>Regional Carriers</a:t>
          </a:r>
          <a:r>
            <a:rPr lang="en-US" sz="1800" u="sng" kern="1200" dirty="0"/>
            <a:t>: </a:t>
          </a:r>
          <a:r>
            <a:rPr lang="en-US" sz="1800" kern="1200" dirty="0"/>
            <a:t>Auto Owners, Westfield, Central…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Some Write IAD’s and Franchise</a:t>
          </a:r>
        </a:p>
        <a:p>
          <a:pPr marL="685800" lvl="4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Most Do Not Write BHPH or LHPH</a:t>
          </a:r>
          <a:endParaRPr lang="en-US" sz="1800" kern="1200" dirty="0"/>
        </a:p>
      </dsp:txBody>
      <dsp:txXfrm>
        <a:off x="45" y="728454"/>
        <a:ext cx="4394514" cy="3108197"/>
      </dsp:txXfrm>
    </dsp:sp>
    <dsp:sp modelId="{D67B8D37-F2ED-49BD-B19E-6C26F75C0A02}">
      <dsp:nvSpPr>
        <dsp:cNvPr id="0" name=""/>
        <dsp:cNvSpPr/>
      </dsp:nvSpPr>
      <dsp:spPr>
        <a:xfrm>
          <a:off x="5009791" y="210054"/>
          <a:ext cx="4394514" cy="518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Alternative: </a:t>
          </a:r>
          <a:r>
            <a:rPr lang="en-US" sz="1800" b="1" i="1" kern="1200"/>
            <a:t>“Sub-Prime”</a:t>
          </a:r>
          <a:endParaRPr lang="en-US" sz="1800" kern="1200"/>
        </a:p>
      </dsp:txBody>
      <dsp:txXfrm>
        <a:off x="5009791" y="210054"/>
        <a:ext cx="4394514" cy="518400"/>
      </dsp:txXfrm>
    </dsp:sp>
    <dsp:sp modelId="{0083ACCD-C451-4DF6-A9D3-3DC163286863}">
      <dsp:nvSpPr>
        <dsp:cNvPr id="0" name=""/>
        <dsp:cNvSpPr/>
      </dsp:nvSpPr>
      <dsp:spPr>
        <a:xfrm>
          <a:off x="5009791" y="728454"/>
          <a:ext cx="4394514" cy="310819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Specialty Carriers: 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Sourced Through a Broker with a Dedicated Program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Coverage Specific: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Dealer/Auto/Garage/Towing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Open Lot/Inventory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Cyber/EPL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Often “Mono-Line”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Not as a Package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Many Do Not Write Property </a:t>
          </a:r>
        </a:p>
      </dsp:txBody>
      <dsp:txXfrm>
        <a:off x="5009791" y="728454"/>
        <a:ext cx="4394514" cy="31081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23C04-4E62-4171-AB45-17170D0935F0}">
      <dsp:nvSpPr>
        <dsp:cNvPr id="0" name=""/>
        <dsp:cNvSpPr/>
      </dsp:nvSpPr>
      <dsp:spPr>
        <a:xfrm rot="5400000">
          <a:off x="5873313" y="-2355359"/>
          <a:ext cx="1043291" cy="601878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1" kern="1200" dirty="0"/>
            <a:t>Class Action </a:t>
          </a:r>
          <a:r>
            <a:rPr lang="en-US" sz="1800" b="0" i="0" kern="1200" dirty="0"/>
            <a:t>Lawsuits Involving: 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/>
            <a:t>Truth in Lending and 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/>
            <a:t>Unfair Collection Practices               </a:t>
          </a:r>
          <a:endParaRPr lang="en-US" sz="1800" kern="1200"/>
        </a:p>
      </dsp:txBody>
      <dsp:txXfrm rot="-5400000">
        <a:off x="3385567" y="183316"/>
        <a:ext cx="5967856" cy="941433"/>
      </dsp:txXfrm>
    </dsp:sp>
    <dsp:sp modelId="{F5FD3F5A-2E26-4117-91A5-D0FA26B25B64}">
      <dsp:nvSpPr>
        <dsp:cNvPr id="0" name=""/>
        <dsp:cNvSpPr/>
      </dsp:nvSpPr>
      <dsp:spPr>
        <a:xfrm>
          <a:off x="0" y="1975"/>
          <a:ext cx="3385566" cy="13041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/>
            <a:t>COURTS</a:t>
          </a:r>
          <a:r>
            <a:rPr lang="en-US" sz="1800" b="0" i="0" kern="1200"/>
            <a:t>: </a:t>
          </a:r>
          <a:endParaRPr lang="en-US" sz="1800" kern="1200"/>
        </a:p>
      </dsp:txBody>
      <dsp:txXfrm>
        <a:off x="63662" y="65637"/>
        <a:ext cx="3258242" cy="1176790"/>
      </dsp:txXfrm>
    </dsp:sp>
    <dsp:sp modelId="{B0CF46E2-914F-4C08-8736-A9E47C5C25A5}">
      <dsp:nvSpPr>
        <dsp:cNvPr id="0" name=""/>
        <dsp:cNvSpPr/>
      </dsp:nvSpPr>
      <dsp:spPr>
        <a:xfrm rot="5400000">
          <a:off x="5873313" y="-986039"/>
          <a:ext cx="1043291" cy="601878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/>
            <a:t>Unpredictable Patterns of Wind/Hail/Ice/Fire Storms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/>
            <a:t>Inventory/Open Lot Coverage</a:t>
          </a:r>
          <a:endParaRPr lang="en-US" sz="1800" kern="1200"/>
        </a:p>
      </dsp:txBody>
      <dsp:txXfrm rot="-5400000">
        <a:off x="3385567" y="1552636"/>
        <a:ext cx="5967856" cy="941433"/>
      </dsp:txXfrm>
    </dsp:sp>
    <dsp:sp modelId="{BD0F753A-507C-490A-B2FB-B0EBA843DB6E}">
      <dsp:nvSpPr>
        <dsp:cNvPr id="0" name=""/>
        <dsp:cNvSpPr/>
      </dsp:nvSpPr>
      <dsp:spPr>
        <a:xfrm>
          <a:off x="0" y="1371295"/>
          <a:ext cx="3385566" cy="13041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/>
            <a:t>WEATHER</a:t>
          </a:r>
          <a:r>
            <a:rPr lang="en-US" sz="1800" b="0" i="0" kern="1200"/>
            <a:t>:  </a:t>
          </a:r>
          <a:endParaRPr lang="en-US" sz="1800" kern="1200"/>
        </a:p>
      </dsp:txBody>
      <dsp:txXfrm>
        <a:off x="63662" y="1434957"/>
        <a:ext cx="3258242" cy="1176790"/>
      </dsp:txXfrm>
    </dsp:sp>
    <dsp:sp modelId="{F968E5A8-CD13-4F78-B314-0E2910943072}">
      <dsp:nvSpPr>
        <dsp:cNvPr id="0" name=""/>
        <dsp:cNvSpPr/>
      </dsp:nvSpPr>
      <dsp:spPr>
        <a:xfrm rot="5400000">
          <a:off x="5873313" y="383280"/>
          <a:ext cx="1043291" cy="601878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/>
            <a:t>CFPB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/>
            <a:t>FTC</a:t>
          </a:r>
          <a:endParaRPr lang="en-US" sz="1800" kern="1200"/>
        </a:p>
      </dsp:txBody>
      <dsp:txXfrm rot="-5400000">
        <a:off x="3385567" y="2921956"/>
        <a:ext cx="5967856" cy="941433"/>
      </dsp:txXfrm>
    </dsp:sp>
    <dsp:sp modelId="{AA46E751-4D0C-4705-B4F3-947E8E236F3B}">
      <dsp:nvSpPr>
        <dsp:cNvPr id="0" name=""/>
        <dsp:cNvSpPr/>
      </dsp:nvSpPr>
      <dsp:spPr>
        <a:xfrm>
          <a:off x="0" y="2740615"/>
          <a:ext cx="3385566" cy="13041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/>
            <a:t>POLITICAL/GOVERNMENT</a:t>
          </a:r>
          <a:r>
            <a:rPr lang="en-US" sz="1800" b="0" i="0" kern="1200"/>
            <a:t>:  </a:t>
          </a:r>
          <a:endParaRPr lang="en-US" sz="1800" kern="1200"/>
        </a:p>
      </dsp:txBody>
      <dsp:txXfrm>
        <a:off x="63662" y="2804277"/>
        <a:ext cx="3258242" cy="1176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8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9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1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3" y="2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0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4" y="322529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1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279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4" r:id="rId1"/>
    <p:sldLayoutId id="2147484105" r:id="rId2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659E8-FF27-BE34-4EEC-74589AC09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0279" y="1325880"/>
            <a:ext cx="3344020" cy="30665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1" dirty="0">
                <a:solidFill>
                  <a:srgbClr val="FF0000"/>
                </a:solidFill>
              </a:rPr>
              <a:t>Factors Driving Premium Increases &amp; Coverage Availability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90E6D-1FF0-77A1-36A0-74A900BFA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0279" y="4588329"/>
            <a:ext cx="3344020" cy="162197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Beyond Your Individual Claim Performance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C86F1E-8E2D-4B0B-BB05-41E8E936C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Upward trend">
            <a:extLst>
              <a:ext uri="{FF2B5EF4-FFF2-40B4-BE49-F238E27FC236}">
                <a16:creationId xmlns:a16="http://schemas.microsoft.com/office/drawing/2014/main" id="{5917B1F8-B92D-5E9F-FFB3-E69860AF7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6728" y="965141"/>
            <a:ext cx="4932911" cy="493291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57932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39">
            <a:extLst>
              <a:ext uri="{FF2B5EF4-FFF2-40B4-BE49-F238E27FC236}">
                <a16:creationId xmlns:a16="http://schemas.microsoft.com/office/drawing/2014/main" id="{7594FC8B-8CD2-407F-94F1-9C71F5AEC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7" name="Picture 41">
            <a:extLst>
              <a:ext uri="{FF2B5EF4-FFF2-40B4-BE49-F238E27FC236}">
                <a16:creationId xmlns:a16="http://schemas.microsoft.com/office/drawing/2014/main" id="{DBABC971-8D40-4A4F-AC60-28B917278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78" name="Oval 43">
            <a:extLst>
              <a:ext uri="{FF2B5EF4-FFF2-40B4-BE49-F238E27FC236}">
                <a16:creationId xmlns:a16="http://schemas.microsoft.com/office/drawing/2014/main" id="{B9C04DC5-313B-4FE4-B868-5672A3764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9" name="Picture 45">
            <a:extLst>
              <a:ext uri="{FF2B5EF4-FFF2-40B4-BE49-F238E27FC236}">
                <a16:creationId xmlns:a16="http://schemas.microsoft.com/office/drawing/2014/main" id="{791AE23E-90C9-4963-96E2-8DADBFC3B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80" name="Picture 47">
            <a:extLst>
              <a:ext uri="{FF2B5EF4-FFF2-40B4-BE49-F238E27FC236}">
                <a16:creationId xmlns:a16="http://schemas.microsoft.com/office/drawing/2014/main" id="{C5F93E90-4379-4AAC-B021-E5FA6D97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81" name="Rectangle 49">
            <a:extLst>
              <a:ext uri="{FF2B5EF4-FFF2-40B4-BE49-F238E27FC236}">
                <a16:creationId xmlns:a16="http://schemas.microsoft.com/office/drawing/2014/main" id="{329FDD08-42D8-4AFF-90E5-5DAA5BC4C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680A50-6FD2-E078-648B-F3A1E2FF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</a:pPr>
            <a:r>
              <a:rPr lang="en-US" sz="5400" dirty="0"/>
              <a:t>Billion-Dollar Storms in 2022</a:t>
            </a:r>
          </a:p>
        </p:txBody>
      </p:sp>
      <p:sp>
        <p:nvSpPr>
          <p:cNvPr id="82" name="Rectangle 51">
            <a:extLst>
              <a:ext uri="{FF2B5EF4-FFF2-40B4-BE49-F238E27FC236}">
                <a16:creationId xmlns:a16="http://schemas.microsoft.com/office/drawing/2014/main" id="{CCC86F1E-8E2D-4B0B-BB05-41E8E936C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F5F1B7BE-2BA5-1632-42E1-81DD3C35F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92" y="1729344"/>
            <a:ext cx="6275584" cy="340450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8579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9">
            <a:extLst>
              <a:ext uri="{FF2B5EF4-FFF2-40B4-BE49-F238E27FC236}">
                <a16:creationId xmlns:a16="http://schemas.microsoft.com/office/drawing/2014/main" id="{613C9C0A-47AD-49A5-838A-A43281BDC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79507746-2C84-4EB6-B021-47E528910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DFEB7-6B14-F0F6-72BF-1DAD166C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Weather in 2022	 </a:t>
            </a: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7B0D28F5-B926-4D9B-9413-91E73A4C6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Freeform: Shape 25">
            <a:extLst>
              <a:ext uri="{FF2B5EF4-FFF2-40B4-BE49-F238E27FC236}">
                <a16:creationId xmlns:a16="http://schemas.microsoft.com/office/drawing/2014/main" id="{2B3D24C5-CE61-47C8-A0D0-C767528D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74711B-3659-135D-698D-B4EA5D2E66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24986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436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EF378-662F-98E0-5243-9D0AFD1B2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n-US" dirty="0"/>
              <a:t>State Specific Concerns: “Discriminatory” Underwriting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24C385-C257-14E7-D35E-3024E4ADE6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210755"/>
              </p:ext>
            </p:extLst>
          </p:nvPr>
        </p:nvGraphicFramePr>
        <p:xfrm>
          <a:off x="646111" y="2237362"/>
          <a:ext cx="9404352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982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C92C-B6B2-9CC0-4C21-61ACB8C2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n-US" dirty="0"/>
              <a:t>Finite BHPH Marketplace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69ADAE-6B2D-FD50-51CF-EBC0863C26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867203"/>
              </p:ext>
            </p:extLst>
          </p:nvPr>
        </p:nvGraphicFramePr>
        <p:xfrm>
          <a:off x="646111" y="2237362"/>
          <a:ext cx="9404352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27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D58C-3433-D789-AE6B-5E65AA76A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900"/>
              <a:t>Specific Issues Affecting Markets</a:t>
            </a:r>
            <a:br>
              <a:rPr lang="en-US" sz="2900"/>
            </a:br>
            <a:r>
              <a:rPr lang="en-US" sz="2900"/>
              <a:t>for</a:t>
            </a:r>
            <a:br>
              <a:rPr lang="en-US" sz="2900"/>
            </a:br>
            <a:r>
              <a:rPr lang="en-US" sz="2900"/>
              <a:t>BHPH</a:t>
            </a: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E2E178C4-8BDD-42B9-1445-E0ED24ED6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440050"/>
              </p:ext>
            </p:extLst>
          </p:nvPr>
        </p:nvGraphicFramePr>
        <p:xfrm>
          <a:off x="646111" y="2237362"/>
          <a:ext cx="9404352" cy="4046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755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8B9538A-2A89-47DD-996C-7D2BE2AB6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8D0F66-222A-6A27-D91B-EC9483D0F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EBEBEB"/>
                </a:solidFill>
              </a:rPr>
              <a:t>2022 Average Rate Increase and Expectations for 2023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625979B-5325-4898-8EF9-5C174B192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4B22E2B-30D5-47A4-97C5-091EA1AB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6DA3CD-A002-40ED-8194-B4E637BD7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0CDA81-1CCB-9D8F-9CF0-9C3DF41B0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51415"/>
              </p:ext>
            </p:extLst>
          </p:nvPr>
        </p:nvGraphicFramePr>
        <p:xfrm>
          <a:off x="5048250" y="1212573"/>
          <a:ext cx="6496050" cy="5198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890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7594FC8B-8CD2-407F-94F1-9C71F5AEC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BABC971-8D40-4A4F-AC60-28B917278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31" name="Oval 30">
            <a:extLst>
              <a:ext uri="{FF2B5EF4-FFF2-40B4-BE49-F238E27FC236}">
                <a16:creationId xmlns:a16="http://schemas.microsoft.com/office/drawing/2014/main" id="{B9C04DC5-313B-4FE4-B868-5672A3764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791AE23E-90C9-4963-96E2-8DADBFC3B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5F93E90-4379-4AAC-B021-E5FA6D97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329FDD08-42D8-4AFF-90E5-5DAA5BC4C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76EE78-8B7D-C7B3-E2B5-FA59A0EB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590" y="1325880"/>
            <a:ext cx="4483709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/>
            <a:r>
              <a:rPr lang="en-US" sz="5400"/>
              <a:t>Thank You!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F25694-32E2-4CF0-B69B-E0ADBC984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5775975" cy="55781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0AF327-C079-F541-2F23-BEFCDB69F4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/>
        </p:blipFill>
        <p:spPr>
          <a:xfrm>
            <a:off x="955392" y="2339555"/>
            <a:ext cx="5139019" cy="21840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2962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7753FA-1687-2A2C-79D2-E56F33DA8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Origin of Insurance 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F9DD5-BC9E-9FDC-79F8-B2C3DC4AC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/>
              <a:t>Thousands of Years Ago, Chinese Merchants Protected their Cargo Against Treacherous River Rapids</a:t>
            </a:r>
          </a:p>
          <a:p>
            <a:pPr lvl="1"/>
            <a:r>
              <a:rPr lang="en-US" dirty="0"/>
              <a:t>Merchants Divided their Cargo Among Several Boats as Opposed to just One</a:t>
            </a:r>
          </a:p>
          <a:p>
            <a:pPr lvl="1"/>
            <a:r>
              <a:rPr lang="en-US" dirty="0"/>
              <a:t>If One Boat was Battered by Rapids, no Merchant Lost All their Goods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16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594FC8B-8CD2-407F-94F1-9C71F5AEC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ABC971-8D40-4A4F-AC60-28B9172789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B9C04DC5-313B-4FE4-B868-5672A3764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1AE23E-90C9-4963-96E2-8DADBFC3B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5F93E90-4379-4AAC-B021-E5FA6D974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29FDD08-42D8-4AFF-90E5-5DAA5BC4CB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E30AB8-8BC9-126F-AD59-61055B282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lnSpc>
                <a:spcPct val="90000"/>
              </a:lnSpc>
            </a:pPr>
            <a:r>
              <a:rPr lang="en-US" sz="4600" dirty="0">
                <a:solidFill>
                  <a:srgbClr val="FF0000"/>
                </a:solidFill>
              </a:rPr>
              <a:t>Individual Claims Loss Experience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2F4E-0548-F062-ACF0-4E9B8F305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0279" y="4588329"/>
            <a:ext cx="3344020" cy="16219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defTabSz="457200">
              <a:buNone/>
            </a:pPr>
            <a:r>
              <a:rPr lang="en-US" sz="1800" cap="all" dirty="0"/>
              <a:t>Specific Claim Results Impact Individual Rate Modification – Not Macro Filed Rates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CC86F1E-8E2D-4B0B-BB05-41E8E936C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Onboarding">
            <a:extLst>
              <a:ext uri="{FF2B5EF4-FFF2-40B4-BE49-F238E27FC236}">
                <a16:creationId xmlns:a16="http://schemas.microsoft.com/office/drawing/2014/main" id="{BDB082A7-AE84-715C-02F4-FE60048AF1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26728" y="965141"/>
            <a:ext cx="4932911" cy="493291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5702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0684-3C5D-7A92-2313-EDD3108BD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/>
              <a:t>Baseline Rates and Specific Experience Modifications: Example Carrier &amp; State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B8520BB-8653-36F7-44C9-3A0FABC6F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233403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320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E3A446B6-2204-48B8-A7C5-606E45BCA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4AD132-C319-2B2E-F30D-B8AE3632E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965201"/>
            <a:ext cx="3505495" cy="4773612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Circumstances Effecting Macro Rates Filed by Insurance Companies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FBF70932-2C39-4BA6-AA08-EF3AD899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ounded Rectangle 9">
            <a:extLst>
              <a:ext uri="{FF2B5EF4-FFF2-40B4-BE49-F238E27FC236}">
                <a16:creationId xmlns:a16="http://schemas.microsoft.com/office/drawing/2014/main" id="{0FD39269-4644-4CAE-8A56-899A62A9C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302302A5-B07A-48BB-9A56-89192DCCA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A342E860-18E1-100A-8CCB-E64EC800C9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867325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7149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D618A-B75B-B556-F8B8-84B58D40E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</a:rPr>
              <a:t>Social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AA5B-586C-E27D-81AF-E1F56D949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b="1" dirty="0">
                <a:latin typeface="+mj-lt"/>
              </a:rPr>
              <a:t>Jurors with “Jackpot” Mentality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+mj-lt"/>
              </a:rPr>
              <a:t>Trend of “Nuclear” Verdicts &amp; “Lottery” Payments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1994:</a:t>
            </a:r>
            <a:r>
              <a:rPr lang="en-US" altLang="en-US" dirty="0">
                <a:latin typeface="+mj-lt"/>
              </a:rPr>
              <a:t> </a:t>
            </a:r>
            <a:r>
              <a:rPr lang="en-US" altLang="en-US" b="1" dirty="0">
                <a:latin typeface="+mj-lt"/>
              </a:rPr>
              <a:t>McDonald’s</a:t>
            </a:r>
            <a:r>
              <a:rPr lang="en-US" altLang="en-US" dirty="0">
                <a:latin typeface="+mj-lt"/>
              </a:rPr>
              <a:t> Coffee Lawsuit</a:t>
            </a:r>
          </a:p>
          <a:p>
            <a:pPr lvl="4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+mj-lt"/>
              </a:rPr>
              <a:t>Everyone Thought Ridiculous 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+mj-lt"/>
              </a:rPr>
              <a:t>2021: </a:t>
            </a:r>
            <a:r>
              <a:rPr lang="en-US" altLang="en-US" b="1" dirty="0">
                <a:latin typeface="+mj-lt"/>
              </a:rPr>
              <a:t>Shoplifter</a:t>
            </a:r>
            <a:r>
              <a:rPr lang="en-US" altLang="en-US" dirty="0">
                <a:latin typeface="+mj-lt"/>
              </a:rPr>
              <a:t> Awarded $</a:t>
            </a:r>
            <a:r>
              <a:rPr lang="en-US" altLang="en-US" b="1" dirty="0">
                <a:latin typeface="+mj-lt"/>
              </a:rPr>
              <a:t>2M</a:t>
            </a:r>
            <a:endParaRPr lang="en-US" altLang="en-US" dirty="0">
              <a:latin typeface="+mj-lt"/>
            </a:endParaRPr>
          </a:p>
          <a:p>
            <a:pPr lvl="4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+mj-lt"/>
              </a:rPr>
              <a:t>She Admitted Leaving the Store Without Paying because the Self-Pay Machine was not Working</a:t>
            </a:r>
          </a:p>
          <a:p>
            <a:pPr lvl="5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Some Emphasize with Shoplifter!</a:t>
            </a:r>
            <a:endParaRPr lang="en-US" altLang="en-US" dirty="0">
              <a:latin typeface="+mj-lt"/>
            </a:endParaRP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+mj-lt"/>
              </a:rPr>
              <a:t>Jury </a:t>
            </a:r>
            <a:r>
              <a:rPr lang="en-US" altLang="en-US" b="1" dirty="0">
                <a:latin typeface="+mj-lt"/>
              </a:rPr>
              <a:t>Demographic Shift:  </a:t>
            </a:r>
          </a:p>
          <a:p>
            <a:pPr lvl="4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latin typeface="+mj-lt"/>
              </a:rPr>
              <a:t>More Conservative </a:t>
            </a:r>
            <a:r>
              <a:rPr lang="en-US" altLang="en-US" b="1" dirty="0">
                <a:latin typeface="+mj-lt"/>
              </a:rPr>
              <a:t>Baby Boomers </a:t>
            </a:r>
            <a:r>
              <a:rPr lang="en-US" altLang="en-US" dirty="0">
                <a:latin typeface="+mj-lt"/>
              </a:rPr>
              <a:t>are being Replaced with the </a:t>
            </a:r>
            <a:r>
              <a:rPr lang="en-US" altLang="en-US" b="1" dirty="0">
                <a:latin typeface="+mj-lt"/>
              </a:rPr>
              <a:t>Anti-Establishment Youth</a:t>
            </a:r>
            <a:endParaRPr lang="en-US" alt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82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60889-08C9-C14F-3DBB-542F3A59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Cost to Repair a Vehicle 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5A9213F1-F172-2C45-9B0F-A53FB9259C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03313" y="2052920"/>
          <a:ext cx="8946541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084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613C9C0A-47AD-49A5-838A-A43281BDC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79507746-2C84-4EB6-B021-47E528910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3926C-088B-F320-3073-6CA271773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Expense to Rebuild Property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7B0D28F5-B926-4D9B-9413-91E73A4C6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14">
            <a:extLst>
              <a:ext uri="{FF2B5EF4-FFF2-40B4-BE49-F238E27FC236}">
                <a16:creationId xmlns:a16="http://schemas.microsoft.com/office/drawing/2014/main" id="{2B3D24C5-CE61-47C8-A0D0-C767528D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6DC5EA5A-7E1C-6C64-DDB5-D6BEFD364D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95702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683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DB38B-3E23-1A7A-4C9B-0766D1DF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Changes &amp; Re-Insurance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30B9F62-DAB1-2699-981C-B9B2FB7AB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339843"/>
              </p:ext>
            </p:extLst>
          </p:nvPr>
        </p:nvGraphicFramePr>
        <p:xfrm>
          <a:off x="1103313" y="2052920"/>
          <a:ext cx="8946541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04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728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Factors Driving Premium Increases &amp; Coverage Availability</vt:lpstr>
      <vt:lpstr>Origin of Insurance Pooling</vt:lpstr>
      <vt:lpstr>Individual Claims Loss Experience </vt:lpstr>
      <vt:lpstr>Baseline Rates and Specific Experience Modifications: Example Carrier &amp; State </vt:lpstr>
      <vt:lpstr>Circumstances Effecting Macro Rates Filed by Insurance Companies</vt:lpstr>
      <vt:lpstr>Social Inflation</vt:lpstr>
      <vt:lpstr>Cost to Repair a Vehicle </vt:lpstr>
      <vt:lpstr>Expense to Rebuild Property</vt:lpstr>
      <vt:lpstr>Weather Changes &amp; Re-Insurance </vt:lpstr>
      <vt:lpstr>Billion-Dollar Storms in 2022</vt:lpstr>
      <vt:lpstr>Weather in 2022  </vt:lpstr>
      <vt:lpstr>State Specific Concerns: “Discriminatory” Underwriting</vt:lpstr>
      <vt:lpstr>Finite BHPH Marketplace</vt:lpstr>
      <vt:lpstr>Specific Issues Affecting Markets for BHPH</vt:lpstr>
      <vt:lpstr>2022 Average Rate Increase and Expectations for 2023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Peak Behind the Underwriting Curtain </dc:title>
  <dc:creator>Jay J. Williams</dc:creator>
  <cp:lastModifiedBy>Jay J. Williams</cp:lastModifiedBy>
  <cp:revision>8</cp:revision>
  <dcterms:created xsi:type="dcterms:W3CDTF">2023-01-21T00:31:58Z</dcterms:created>
  <dcterms:modified xsi:type="dcterms:W3CDTF">2023-01-21T15:48:18Z</dcterms:modified>
</cp:coreProperties>
</file>