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sldIdLst>
    <p:sldId id="257" r:id="rId2"/>
    <p:sldId id="311" r:id="rId3"/>
    <p:sldId id="312" r:id="rId4"/>
    <p:sldId id="313" r:id="rId5"/>
    <p:sldId id="314" r:id="rId6"/>
    <p:sldId id="283" r:id="rId7"/>
    <p:sldId id="289" r:id="rId8"/>
    <p:sldId id="290" r:id="rId9"/>
    <p:sldId id="292" r:id="rId10"/>
    <p:sldId id="293" r:id="rId11"/>
    <p:sldId id="291" r:id="rId12"/>
    <p:sldId id="315" r:id="rId13"/>
    <p:sldId id="284" r:id="rId14"/>
    <p:sldId id="294" r:id="rId15"/>
    <p:sldId id="285" r:id="rId16"/>
    <p:sldId id="286" r:id="rId17"/>
    <p:sldId id="287" r:id="rId18"/>
    <p:sldId id="288" r:id="rId19"/>
    <p:sldId id="295" r:id="rId20"/>
    <p:sldId id="302" r:id="rId21"/>
    <p:sldId id="303" r:id="rId22"/>
    <p:sldId id="304" r:id="rId23"/>
    <p:sldId id="305" r:id="rId24"/>
    <p:sldId id="309" r:id="rId25"/>
    <p:sldId id="296" r:id="rId26"/>
    <p:sldId id="297" r:id="rId27"/>
    <p:sldId id="298" r:id="rId28"/>
    <p:sldId id="308" r:id="rId29"/>
    <p:sldId id="299" r:id="rId30"/>
    <p:sldId id="300" r:id="rId31"/>
    <p:sldId id="310" r:id="rId32"/>
    <p:sldId id="301" r:id="rId33"/>
    <p:sldId id="307" r:id="rId34"/>
    <p:sldId id="306" r:id="rId35"/>
    <p:sldId id="27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tc.gov/news-events/news/press-releases/2022/04/ftc-takes-action-against-multistate-auto-dealer-napleton-sneaking-illegal-junk-fees-bills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privacy4cars.com/" TargetMode="External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hyperlink" Target="https://complynet.com/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hyperlink" Target="https://www.igniteconsultingpartners.com/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tc.gov/news-events/news/press-releases/2022/04/ftc-takes-action-against-multistate-auto-dealer-napleton-sneaking-illegal-junk-fees-bills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privacy4cars.com/" TargetMode="External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complynet.com/" TargetMode="External"/><Relationship Id="rId7" Type="http://schemas.openxmlformats.org/officeDocument/2006/relationships/image" Target="../media/image32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igniteconsultingpartners.com/" TargetMode="External"/><Relationship Id="rId7" Type="http://schemas.openxmlformats.org/officeDocument/2006/relationships/image" Target="../media/image20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967E7-2A25-4493-896B-DE9B506C40A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6A6A6E-4BB9-4F57-95D4-86D3132875D5}">
      <dgm:prSet/>
      <dgm:spPr/>
      <dgm:t>
        <a:bodyPr/>
        <a:lstStyle/>
        <a:p>
          <a:r>
            <a:rPr lang="en-US"/>
            <a:t>Please note this Presentation is a Brief Overview of Dealer Insurance and Risk Management Subjects.  </a:t>
          </a:r>
        </a:p>
      </dgm:t>
    </dgm:pt>
    <dgm:pt modelId="{91EEF21A-743E-4E3D-BE0F-430E5C044E14}" type="parTrans" cxnId="{B3C8407C-48A8-4417-AEB3-BE1427F37459}">
      <dgm:prSet/>
      <dgm:spPr/>
      <dgm:t>
        <a:bodyPr/>
        <a:lstStyle/>
        <a:p>
          <a:endParaRPr lang="en-US"/>
        </a:p>
      </dgm:t>
    </dgm:pt>
    <dgm:pt modelId="{B380B6FF-5AA7-4E11-9AAC-0CD8EB100D13}" type="sibTrans" cxnId="{B3C8407C-48A8-4417-AEB3-BE1427F3745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23D59ED-A9BD-4E92-BAEE-62A38ED93FED}">
      <dgm:prSet/>
      <dgm:spPr/>
      <dgm:t>
        <a:bodyPr/>
        <a:lstStyle/>
        <a:p>
          <a:r>
            <a:rPr lang="en-US"/>
            <a:t>Please be Advised I am NOT an Attorney - and NOT Qualified to Provide Legal Guidance.</a:t>
          </a:r>
        </a:p>
      </dgm:t>
    </dgm:pt>
    <dgm:pt modelId="{B7412DBC-CD27-44E4-A2C8-2FE6D09D9BF6}" type="parTrans" cxnId="{89EE4502-6E8A-4747-91BD-F427FD54DA94}">
      <dgm:prSet/>
      <dgm:spPr/>
      <dgm:t>
        <a:bodyPr/>
        <a:lstStyle/>
        <a:p>
          <a:endParaRPr lang="en-US"/>
        </a:p>
      </dgm:t>
    </dgm:pt>
    <dgm:pt modelId="{8AB08328-130E-4F46-A717-216C9D5187E2}" type="sibTrans" cxnId="{89EE4502-6E8A-4747-91BD-F427FD54DA9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9938199-12AF-4946-A65C-0D1C40B69C40}">
      <dgm:prSet/>
      <dgm:spPr/>
      <dgm:t>
        <a:bodyPr/>
        <a:lstStyle/>
        <a:p>
          <a:r>
            <a:rPr lang="en-US"/>
            <a:t>Please Consult your Attorney for Specific Legal Advice.  </a:t>
          </a:r>
        </a:p>
      </dgm:t>
    </dgm:pt>
    <dgm:pt modelId="{E95784D7-1AC0-4590-A998-A1213AFEAC23}" type="parTrans" cxnId="{DFB3582F-8EEF-49D3-8C78-2C02E9094AD1}">
      <dgm:prSet/>
      <dgm:spPr/>
      <dgm:t>
        <a:bodyPr/>
        <a:lstStyle/>
        <a:p>
          <a:endParaRPr lang="en-US"/>
        </a:p>
      </dgm:t>
    </dgm:pt>
    <dgm:pt modelId="{1D640730-7175-49A6-A204-C71B088F5B03}" type="sibTrans" cxnId="{DFB3582F-8EEF-49D3-8C78-2C02E9094AD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B933DB4-B503-4DBA-88C1-35F26857FB6C}" type="pres">
      <dgm:prSet presAssocID="{6E3967E7-2A25-4493-896B-DE9B506C40A5}" presName="Name0" presStyleCnt="0">
        <dgm:presLayoutVars>
          <dgm:animLvl val="lvl"/>
          <dgm:resizeHandles val="exact"/>
        </dgm:presLayoutVars>
      </dgm:prSet>
      <dgm:spPr/>
    </dgm:pt>
    <dgm:pt modelId="{15094419-8CD0-47DB-974E-6C00E371A79D}" type="pres">
      <dgm:prSet presAssocID="{086A6A6E-4BB9-4F57-95D4-86D3132875D5}" presName="compositeNode" presStyleCnt="0">
        <dgm:presLayoutVars>
          <dgm:bulletEnabled val="1"/>
        </dgm:presLayoutVars>
      </dgm:prSet>
      <dgm:spPr/>
    </dgm:pt>
    <dgm:pt modelId="{26513628-1D23-4B7E-B6A1-CF6E092120F7}" type="pres">
      <dgm:prSet presAssocID="{086A6A6E-4BB9-4F57-95D4-86D3132875D5}" presName="bgRect" presStyleLbl="bgAccFollowNode1" presStyleIdx="0" presStyleCnt="3"/>
      <dgm:spPr/>
    </dgm:pt>
    <dgm:pt modelId="{1D7213F3-1B8A-498D-94EC-1D666E59FE3F}" type="pres">
      <dgm:prSet presAssocID="{B380B6FF-5AA7-4E11-9AAC-0CD8EB100D1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A709280-594B-435A-AB86-8F4C0F3FF57D}" type="pres">
      <dgm:prSet presAssocID="{086A6A6E-4BB9-4F57-95D4-86D3132875D5}" presName="bottomLine" presStyleLbl="alignNode1" presStyleIdx="1" presStyleCnt="6">
        <dgm:presLayoutVars/>
      </dgm:prSet>
      <dgm:spPr/>
    </dgm:pt>
    <dgm:pt modelId="{F0FF448E-BE5C-4074-91A3-EF3232FB4016}" type="pres">
      <dgm:prSet presAssocID="{086A6A6E-4BB9-4F57-95D4-86D3132875D5}" presName="nodeText" presStyleLbl="bgAccFollowNode1" presStyleIdx="0" presStyleCnt="3">
        <dgm:presLayoutVars>
          <dgm:bulletEnabled val="1"/>
        </dgm:presLayoutVars>
      </dgm:prSet>
      <dgm:spPr/>
    </dgm:pt>
    <dgm:pt modelId="{D5CAAB87-11A4-4D6E-81DF-1E843502A70A}" type="pres">
      <dgm:prSet presAssocID="{B380B6FF-5AA7-4E11-9AAC-0CD8EB100D13}" presName="sibTrans" presStyleCnt="0"/>
      <dgm:spPr/>
    </dgm:pt>
    <dgm:pt modelId="{9E3B4BD1-63A3-47B6-8E7E-B8E824BC5ACE}" type="pres">
      <dgm:prSet presAssocID="{C23D59ED-A9BD-4E92-BAEE-62A38ED93FED}" presName="compositeNode" presStyleCnt="0">
        <dgm:presLayoutVars>
          <dgm:bulletEnabled val="1"/>
        </dgm:presLayoutVars>
      </dgm:prSet>
      <dgm:spPr/>
    </dgm:pt>
    <dgm:pt modelId="{700A50B3-6776-4ABD-B56F-FB1B5D272E96}" type="pres">
      <dgm:prSet presAssocID="{C23D59ED-A9BD-4E92-BAEE-62A38ED93FED}" presName="bgRect" presStyleLbl="bgAccFollowNode1" presStyleIdx="1" presStyleCnt="3"/>
      <dgm:spPr/>
    </dgm:pt>
    <dgm:pt modelId="{7A615CC1-6E77-4DF1-94EC-266816FDCC66}" type="pres">
      <dgm:prSet presAssocID="{8AB08328-130E-4F46-A717-216C9D5187E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E56F815-A8E4-40B8-999E-ADA90131A12A}" type="pres">
      <dgm:prSet presAssocID="{C23D59ED-A9BD-4E92-BAEE-62A38ED93FED}" presName="bottomLine" presStyleLbl="alignNode1" presStyleIdx="3" presStyleCnt="6">
        <dgm:presLayoutVars/>
      </dgm:prSet>
      <dgm:spPr/>
    </dgm:pt>
    <dgm:pt modelId="{EB38886B-ACAA-485E-811D-6CDFDB206127}" type="pres">
      <dgm:prSet presAssocID="{C23D59ED-A9BD-4E92-BAEE-62A38ED93FED}" presName="nodeText" presStyleLbl="bgAccFollowNode1" presStyleIdx="1" presStyleCnt="3">
        <dgm:presLayoutVars>
          <dgm:bulletEnabled val="1"/>
        </dgm:presLayoutVars>
      </dgm:prSet>
      <dgm:spPr/>
    </dgm:pt>
    <dgm:pt modelId="{AC83A4D2-5455-4A78-9CFD-824646233470}" type="pres">
      <dgm:prSet presAssocID="{8AB08328-130E-4F46-A717-216C9D5187E2}" presName="sibTrans" presStyleCnt="0"/>
      <dgm:spPr/>
    </dgm:pt>
    <dgm:pt modelId="{00C2177B-C1BA-4A43-9A28-C6C0209F4B93}" type="pres">
      <dgm:prSet presAssocID="{59938199-12AF-4946-A65C-0D1C40B69C40}" presName="compositeNode" presStyleCnt="0">
        <dgm:presLayoutVars>
          <dgm:bulletEnabled val="1"/>
        </dgm:presLayoutVars>
      </dgm:prSet>
      <dgm:spPr/>
    </dgm:pt>
    <dgm:pt modelId="{00FA2338-A3FD-4EDD-B748-8E70C0154F55}" type="pres">
      <dgm:prSet presAssocID="{59938199-12AF-4946-A65C-0D1C40B69C40}" presName="bgRect" presStyleLbl="bgAccFollowNode1" presStyleIdx="2" presStyleCnt="3"/>
      <dgm:spPr/>
    </dgm:pt>
    <dgm:pt modelId="{0D592868-FC11-4D88-B3B5-07AF72D9D274}" type="pres">
      <dgm:prSet presAssocID="{1D640730-7175-49A6-A204-C71B088F5B0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D2FF9F73-5F43-4FBE-B64E-32E1B8FF8E6D}" type="pres">
      <dgm:prSet presAssocID="{59938199-12AF-4946-A65C-0D1C40B69C40}" presName="bottomLine" presStyleLbl="alignNode1" presStyleIdx="5" presStyleCnt="6">
        <dgm:presLayoutVars/>
      </dgm:prSet>
      <dgm:spPr/>
    </dgm:pt>
    <dgm:pt modelId="{B118C930-878C-4FAC-A221-F0A3378A743F}" type="pres">
      <dgm:prSet presAssocID="{59938199-12AF-4946-A65C-0D1C40B69C4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89EE4502-6E8A-4747-91BD-F427FD54DA94}" srcId="{6E3967E7-2A25-4493-896B-DE9B506C40A5}" destId="{C23D59ED-A9BD-4E92-BAEE-62A38ED93FED}" srcOrd="1" destOrd="0" parTransId="{B7412DBC-CD27-44E4-A2C8-2FE6D09D9BF6}" sibTransId="{8AB08328-130E-4F46-A717-216C9D5187E2}"/>
    <dgm:cxn modelId="{566A300F-D8C1-4FA7-BEB8-4B3F767137D1}" type="presOf" srcId="{59938199-12AF-4946-A65C-0D1C40B69C40}" destId="{B118C930-878C-4FAC-A221-F0A3378A743F}" srcOrd="1" destOrd="0" presId="urn:microsoft.com/office/officeart/2016/7/layout/BasicLinearProcessNumbered"/>
    <dgm:cxn modelId="{906C9E11-977A-479A-9505-486BCCA57090}" type="presOf" srcId="{1D640730-7175-49A6-A204-C71B088F5B03}" destId="{0D592868-FC11-4D88-B3B5-07AF72D9D274}" srcOrd="0" destOrd="0" presId="urn:microsoft.com/office/officeart/2016/7/layout/BasicLinearProcessNumbered"/>
    <dgm:cxn modelId="{DFB3582F-8EEF-49D3-8C78-2C02E9094AD1}" srcId="{6E3967E7-2A25-4493-896B-DE9B506C40A5}" destId="{59938199-12AF-4946-A65C-0D1C40B69C40}" srcOrd="2" destOrd="0" parTransId="{E95784D7-1AC0-4590-A998-A1213AFEAC23}" sibTransId="{1D640730-7175-49A6-A204-C71B088F5B03}"/>
    <dgm:cxn modelId="{D941AC31-FBF1-40EB-B799-97A2D27399B1}" type="presOf" srcId="{086A6A6E-4BB9-4F57-95D4-86D3132875D5}" destId="{26513628-1D23-4B7E-B6A1-CF6E092120F7}" srcOrd="0" destOrd="0" presId="urn:microsoft.com/office/officeart/2016/7/layout/BasicLinearProcessNumbered"/>
    <dgm:cxn modelId="{D96E965B-CD98-43C3-8755-C0B097E0FBFA}" type="presOf" srcId="{C23D59ED-A9BD-4E92-BAEE-62A38ED93FED}" destId="{700A50B3-6776-4ABD-B56F-FB1B5D272E96}" srcOrd="0" destOrd="0" presId="urn:microsoft.com/office/officeart/2016/7/layout/BasicLinearProcessNumbered"/>
    <dgm:cxn modelId="{C3E45043-D54E-407C-8EB0-56981B254EA0}" type="presOf" srcId="{59938199-12AF-4946-A65C-0D1C40B69C40}" destId="{00FA2338-A3FD-4EDD-B748-8E70C0154F55}" srcOrd="0" destOrd="0" presId="urn:microsoft.com/office/officeart/2016/7/layout/BasicLinearProcessNumbered"/>
    <dgm:cxn modelId="{B3C8407C-48A8-4417-AEB3-BE1427F37459}" srcId="{6E3967E7-2A25-4493-896B-DE9B506C40A5}" destId="{086A6A6E-4BB9-4F57-95D4-86D3132875D5}" srcOrd="0" destOrd="0" parTransId="{91EEF21A-743E-4E3D-BE0F-430E5C044E14}" sibTransId="{B380B6FF-5AA7-4E11-9AAC-0CD8EB100D13}"/>
    <dgm:cxn modelId="{C9ECF77F-6F57-48FE-A3C8-3852BA02C220}" type="presOf" srcId="{6E3967E7-2A25-4493-896B-DE9B506C40A5}" destId="{DB933DB4-B503-4DBA-88C1-35F26857FB6C}" srcOrd="0" destOrd="0" presId="urn:microsoft.com/office/officeart/2016/7/layout/BasicLinearProcessNumbered"/>
    <dgm:cxn modelId="{17DAB683-8077-4EE9-B1C4-A0DAEB82D1FA}" type="presOf" srcId="{B380B6FF-5AA7-4E11-9AAC-0CD8EB100D13}" destId="{1D7213F3-1B8A-498D-94EC-1D666E59FE3F}" srcOrd="0" destOrd="0" presId="urn:microsoft.com/office/officeart/2016/7/layout/BasicLinearProcessNumbered"/>
    <dgm:cxn modelId="{DFE0F89F-4EEA-4F1C-A912-4AE7B69F2296}" type="presOf" srcId="{086A6A6E-4BB9-4F57-95D4-86D3132875D5}" destId="{F0FF448E-BE5C-4074-91A3-EF3232FB4016}" srcOrd="1" destOrd="0" presId="urn:microsoft.com/office/officeart/2016/7/layout/BasicLinearProcessNumbered"/>
    <dgm:cxn modelId="{F48CBAAB-5CC7-4C30-BE6E-310E2A2300AF}" type="presOf" srcId="{8AB08328-130E-4F46-A717-216C9D5187E2}" destId="{7A615CC1-6E77-4DF1-94EC-266816FDCC66}" srcOrd="0" destOrd="0" presId="urn:microsoft.com/office/officeart/2016/7/layout/BasicLinearProcessNumbered"/>
    <dgm:cxn modelId="{87D5DAD1-B2B2-4E93-A4C5-7D593A9B4C4E}" type="presOf" srcId="{C23D59ED-A9BD-4E92-BAEE-62A38ED93FED}" destId="{EB38886B-ACAA-485E-811D-6CDFDB206127}" srcOrd="1" destOrd="0" presId="urn:microsoft.com/office/officeart/2016/7/layout/BasicLinearProcessNumbered"/>
    <dgm:cxn modelId="{5B569A35-982A-43DA-987C-216A8CB71311}" type="presParOf" srcId="{DB933DB4-B503-4DBA-88C1-35F26857FB6C}" destId="{15094419-8CD0-47DB-974E-6C00E371A79D}" srcOrd="0" destOrd="0" presId="urn:microsoft.com/office/officeart/2016/7/layout/BasicLinearProcessNumbered"/>
    <dgm:cxn modelId="{AC1D61D1-0E04-44C4-B8D6-4332DE5F96B7}" type="presParOf" srcId="{15094419-8CD0-47DB-974E-6C00E371A79D}" destId="{26513628-1D23-4B7E-B6A1-CF6E092120F7}" srcOrd="0" destOrd="0" presId="urn:microsoft.com/office/officeart/2016/7/layout/BasicLinearProcessNumbered"/>
    <dgm:cxn modelId="{FB310B6C-F5EC-42AE-AD95-C18DC56B1ED7}" type="presParOf" srcId="{15094419-8CD0-47DB-974E-6C00E371A79D}" destId="{1D7213F3-1B8A-498D-94EC-1D666E59FE3F}" srcOrd="1" destOrd="0" presId="urn:microsoft.com/office/officeart/2016/7/layout/BasicLinearProcessNumbered"/>
    <dgm:cxn modelId="{1DB29BB7-6484-4795-A726-9B137F7C136E}" type="presParOf" srcId="{15094419-8CD0-47DB-974E-6C00E371A79D}" destId="{FA709280-594B-435A-AB86-8F4C0F3FF57D}" srcOrd="2" destOrd="0" presId="urn:microsoft.com/office/officeart/2016/7/layout/BasicLinearProcessNumbered"/>
    <dgm:cxn modelId="{4B31548E-35C0-469F-80C4-C96DE506FC08}" type="presParOf" srcId="{15094419-8CD0-47DB-974E-6C00E371A79D}" destId="{F0FF448E-BE5C-4074-91A3-EF3232FB4016}" srcOrd="3" destOrd="0" presId="urn:microsoft.com/office/officeart/2016/7/layout/BasicLinearProcessNumbered"/>
    <dgm:cxn modelId="{AEC5F31B-87E3-485D-BBB0-0E0717F4DDEF}" type="presParOf" srcId="{DB933DB4-B503-4DBA-88C1-35F26857FB6C}" destId="{D5CAAB87-11A4-4D6E-81DF-1E843502A70A}" srcOrd="1" destOrd="0" presId="urn:microsoft.com/office/officeart/2016/7/layout/BasicLinearProcessNumbered"/>
    <dgm:cxn modelId="{82131EB6-5A20-4073-B0A6-1654062AD325}" type="presParOf" srcId="{DB933DB4-B503-4DBA-88C1-35F26857FB6C}" destId="{9E3B4BD1-63A3-47B6-8E7E-B8E824BC5ACE}" srcOrd="2" destOrd="0" presId="urn:microsoft.com/office/officeart/2016/7/layout/BasicLinearProcessNumbered"/>
    <dgm:cxn modelId="{B5D5EACE-EFBB-4085-967A-66D2B3479D96}" type="presParOf" srcId="{9E3B4BD1-63A3-47B6-8E7E-B8E824BC5ACE}" destId="{700A50B3-6776-4ABD-B56F-FB1B5D272E96}" srcOrd="0" destOrd="0" presId="urn:microsoft.com/office/officeart/2016/7/layout/BasicLinearProcessNumbered"/>
    <dgm:cxn modelId="{A5921DD5-982B-4FFA-B878-D43B803CBCA4}" type="presParOf" srcId="{9E3B4BD1-63A3-47B6-8E7E-B8E824BC5ACE}" destId="{7A615CC1-6E77-4DF1-94EC-266816FDCC66}" srcOrd="1" destOrd="0" presId="urn:microsoft.com/office/officeart/2016/7/layout/BasicLinearProcessNumbered"/>
    <dgm:cxn modelId="{1C94990D-3043-4527-8CB5-A82197E66B71}" type="presParOf" srcId="{9E3B4BD1-63A3-47B6-8E7E-B8E824BC5ACE}" destId="{1E56F815-A8E4-40B8-999E-ADA90131A12A}" srcOrd="2" destOrd="0" presId="urn:microsoft.com/office/officeart/2016/7/layout/BasicLinearProcessNumbered"/>
    <dgm:cxn modelId="{6597095B-61A8-4A14-ACE9-31305A97304B}" type="presParOf" srcId="{9E3B4BD1-63A3-47B6-8E7E-B8E824BC5ACE}" destId="{EB38886B-ACAA-485E-811D-6CDFDB206127}" srcOrd="3" destOrd="0" presId="urn:microsoft.com/office/officeart/2016/7/layout/BasicLinearProcessNumbered"/>
    <dgm:cxn modelId="{DC7C928A-EB6B-4983-8052-09979DE3922B}" type="presParOf" srcId="{DB933DB4-B503-4DBA-88C1-35F26857FB6C}" destId="{AC83A4D2-5455-4A78-9CFD-824646233470}" srcOrd="3" destOrd="0" presId="urn:microsoft.com/office/officeart/2016/7/layout/BasicLinearProcessNumbered"/>
    <dgm:cxn modelId="{43F5E8E9-3B8D-4DD1-A842-8A69DB8A3B6F}" type="presParOf" srcId="{DB933DB4-B503-4DBA-88C1-35F26857FB6C}" destId="{00C2177B-C1BA-4A43-9A28-C6C0209F4B93}" srcOrd="4" destOrd="0" presId="urn:microsoft.com/office/officeart/2016/7/layout/BasicLinearProcessNumbered"/>
    <dgm:cxn modelId="{2B591FDB-87E2-405C-BBF2-AFF8FA92FF00}" type="presParOf" srcId="{00C2177B-C1BA-4A43-9A28-C6C0209F4B93}" destId="{00FA2338-A3FD-4EDD-B748-8E70C0154F55}" srcOrd="0" destOrd="0" presId="urn:microsoft.com/office/officeart/2016/7/layout/BasicLinearProcessNumbered"/>
    <dgm:cxn modelId="{E79E2616-691B-448A-B3D7-D3F7CCA73E52}" type="presParOf" srcId="{00C2177B-C1BA-4A43-9A28-C6C0209F4B93}" destId="{0D592868-FC11-4D88-B3B5-07AF72D9D274}" srcOrd="1" destOrd="0" presId="urn:microsoft.com/office/officeart/2016/7/layout/BasicLinearProcessNumbered"/>
    <dgm:cxn modelId="{F5666930-DA16-48C5-82AE-CC1D84F43C91}" type="presParOf" srcId="{00C2177B-C1BA-4A43-9A28-C6C0209F4B93}" destId="{D2FF9F73-5F43-4FBE-B64E-32E1B8FF8E6D}" srcOrd="2" destOrd="0" presId="urn:microsoft.com/office/officeart/2016/7/layout/BasicLinearProcessNumbered"/>
    <dgm:cxn modelId="{AEE57F9D-BB83-4491-8C6E-342FDC5FEB36}" type="presParOf" srcId="{00C2177B-C1BA-4A43-9A28-C6C0209F4B93}" destId="{B118C930-878C-4FAC-A221-F0A3378A743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CFD86C-B272-4F1E-BC73-AD623434B0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C7AFD-012D-4E51-A542-F83CA31A1FF3}">
      <dgm:prSet/>
      <dgm:spPr/>
      <dgm:t>
        <a:bodyPr/>
        <a:lstStyle/>
        <a:p>
          <a:r>
            <a:rPr lang="en-US"/>
            <a:t>First Party</a:t>
          </a:r>
        </a:p>
      </dgm:t>
    </dgm:pt>
    <dgm:pt modelId="{06BEE5B2-A50E-43DD-AF4B-4629D0ED2D14}" type="parTrans" cxnId="{3C4F81EF-46A9-4121-9D17-ACCE9C9F3244}">
      <dgm:prSet/>
      <dgm:spPr/>
      <dgm:t>
        <a:bodyPr/>
        <a:lstStyle/>
        <a:p>
          <a:endParaRPr lang="en-US"/>
        </a:p>
      </dgm:t>
    </dgm:pt>
    <dgm:pt modelId="{DC9CD68B-75CC-454E-A72C-AB4063BA84B4}" type="sibTrans" cxnId="{3C4F81EF-46A9-4121-9D17-ACCE9C9F3244}">
      <dgm:prSet/>
      <dgm:spPr/>
      <dgm:t>
        <a:bodyPr/>
        <a:lstStyle/>
        <a:p>
          <a:endParaRPr lang="en-US"/>
        </a:p>
      </dgm:t>
    </dgm:pt>
    <dgm:pt modelId="{B95F7D06-7992-4ADC-8A0B-7F11A6151A79}">
      <dgm:prSet/>
      <dgm:spPr/>
      <dgm:t>
        <a:bodyPr/>
        <a:lstStyle/>
        <a:p>
          <a:r>
            <a:rPr lang="en-US"/>
            <a:t>Your Employees</a:t>
          </a:r>
        </a:p>
      </dgm:t>
    </dgm:pt>
    <dgm:pt modelId="{E60768CF-B6D9-4B3B-B13F-3AE7A83C35A7}" type="parTrans" cxnId="{B24F5C1F-EA0C-4B7D-933A-601E210B29AC}">
      <dgm:prSet/>
      <dgm:spPr/>
      <dgm:t>
        <a:bodyPr/>
        <a:lstStyle/>
        <a:p>
          <a:endParaRPr lang="en-US"/>
        </a:p>
      </dgm:t>
    </dgm:pt>
    <dgm:pt modelId="{CFF6F235-4EC0-45DE-A667-ED0C705AC54A}" type="sibTrans" cxnId="{B24F5C1F-EA0C-4B7D-933A-601E210B29AC}">
      <dgm:prSet/>
      <dgm:spPr/>
      <dgm:t>
        <a:bodyPr/>
        <a:lstStyle/>
        <a:p>
          <a:endParaRPr lang="en-US"/>
        </a:p>
      </dgm:t>
    </dgm:pt>
    <dgm:pt modelId="{CC8439CA-A2D1-4E4A-B86F-5D6551E00808}">
      <dgm:prSet/>
      <dgm:spPr/>
      <dgm:t>
        <a:bodyPr/>
        <a:lstStyle/>
        <a:p>
          <a:r>
            <a:rPr lang="en-US"/>
            <a:t>Third Party</a:t>
          </a:r>
        </a:p>
      </dgm:t>
    </dgm:pt>
    <dgm:pt modelId="{0F6EC875-EB38-4EBD-9ED5-3E7709D47EC1}" type="parTrans" cxnId="{A2735EDC-4586-4272-AA76-9FA71B7B73D6}">
      <dgm:prSet/>
      <dgm:spPr/>
      <dgm:t>
        <a:bodyPr/>
        <a:lstStyle/>
        <a:p>
          <a:endParaRPr lang="en-US"/>
        </a:p>
      </dgm:t>
    </dgm:pt>
    <dgm:pt modelId="{D5236D11-4935-4FF9-87E9-89827368B1DB}" type="sibTrans" cxnId="{A2735EDC-4586-4272-AA76-9FA71B7B73D6}">
      <dgm:prSet/>
      <dgm:spPr/>
      <dgm:t>
        <a:bodyPr/>
        <a:lstStyle/>
        <a:p>
          <a:endParaRPr lang="en-US"/>
        </a:p>
      </dgm:t>
    </dgm:pt>
    <dgm:pt modelId="{F595B76B-AF04-4D43-AE5B-F72301F04872}">
      <dgm:prSet/>
      <dgm:spPr/>
      <dgm:t>
        <a:bodyPr/>
        <a:lstStyle/>
        <a:p>
          <a:r>
            <a:rPr lang="en-US"/>
            <a:t>Anyone Not an Employee </a:t>
          </a:r>
        </a:p>
      </dgm:t>
    </dgm:pt>
    <dgm:pt modelId="{90442131-28E2-432C-8967-6C6E40B34757}" type="parTrans" cxnId="{B7F4D8BC-A95F-441B-B82B-B23210A50A0A}">
      <dgm:prSet/>
      <dgm:spPr/>
      <dgm:t>
        <a:bodyPr/>
        <a:lstStyle/>
        <a:p>
          <a:endParaRPr lang="en-US"/>
        </a:p>
      </dgm:t>
    </dgm:pt>
    <dgm:pt modelId="{1386C459-B290-43AF-944F-ABECC4B40E4F}" type="sibTrans" cxnId="{B7F4D8BC-A95F-441B-B82B-B23210A50A0A}">
      <dgm:prSet/>
      <dgm:spPr/>
      <dgm:t>
        <a:bodyPr/>
        <a:lstStyle/>
        <a:p>
          <a:endParaRPr lang="en-US"/>
        </a:p>
      </dgm:t>
    </dgm:pt>
    <dgm:pt modelId="{EA7540C6-06AA-4CC4-B407-593955B5964B}">
      <dgm:prSet/>
      <dgm:spPr/>
      <dgm:t>
        <a:bodyPr/>
        <a:lstStyle/>
        <a:p>
          <a:r>
            <a:rPr lang="en-US"/>
            <a:t>Most Concerning are RFC Customers </a:t>
          </a:r>
        </a:p>
      </dgm:t>
    </dgm:pt>
    <dgm:pt modelId="{ED0D0F41-C48F-4792-BE30-A760477A555B}" type="parTrans" cxnId="{D5123BB2-4A4F-407F-A1B3-5DA5DF7EC798}">
      <dgm:prSet/>
      <dgm:spPr/>
      <dgm:t>
        <a:bodyPr/>
        <a:lstStyle/>
        <a:p>
          <a:endParaRPr lang="en-US"/>
        </a:p>
      </dgm:t>
    </dgm:pt>
    <dgm:pt modelId="{1CA28797-6707-4B85-ABF1-5D5164522B5B}" type="sibTrans" cxnId="{D5123BB2-4A4F-407F-A1B3-5DA5DF7EC798}">
      <dgm:prSet/>
      <dgm:spPr/>
      <dgm:t>
        <a:bodyPr/>
        <a:lstStyle/>
        <a:p>
          <a:endParaRPr lang="en-US"/>
        </a:p>
      </dgm:t>
    </dgm:pt>
    <dgm:pt modelId="{65EE0965-4ED2-4F42-9406-4956225BB8EB}" type="pres">
      <dgm:prSet presAssocID="{65CFD86C-B272-4F1E-BC73-AD623434B0F6}" presName="Name0" presStyleCnt="0">
        <dgm:presLayoutVars>
          <dgm:dir/>
          <dgm:animLvl val="lvl"/>
          <dgm:resizeHandles val="exact"/>
        </dgm:presLayoutVars>
      </dgm:prSet>
      <dgm:spPr/>
    </dgm:pt>
    <dgm:pt modelId="{FB5CFCBB-3BAC-4BFE-BDAD-B10671BBD170}" type="pres">
      <dgm:prSet presAssocID="{C89C7AFD-012D-4E51-A542-F83CA31A1FF3}" presName="linNode" presStyleCnt="0"/>
      <dgm:spPr/>
    </dgm:pt>
    <dgm:pt modelId="{455D73A1-4015-453A-9181-F2C165F216D8}" type="pres">
      <dgm:prSet presAssocID="{C89C7AFD-012D-4E51-A542-F83CA31A1FF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A5DC7B6-1AF7-41D6-86FA-764BE256C9CC}" type="pres">
      <dgm:prSet presAssocID="{C89C7AFD-012D-4E51-A542-F83CA31A1FF3}" presName="descendantText" presStyleLbl="alignAccFollowNode1" presStyleIdx="0" presStyleCnt="2">
        <dgm:presLayoutVars>
          <dgm:bulletEnabled val="1"/>
        </dgm:presLayoutVars>
      </dgm:prSet>
      <dgm:spPr/>
    </dgm:pt>
    <dgm:pt modelId="{FA803FDD-7BBA-4483-97CC-FFAF9C55B60B}" type="pres">
      <dgm:prSet presAssocID="{DC9CD68B-75CC-454E-A72C-AB4063BA84B4}" presName="sp" presStyleCnt="0"/>
      <dgm:spPr/>
    </dgm:pt>
    <dgm:pt modelId="{372C1FBE-8496-42B3-BBA9-D61A1C585F4B}" type="pres">
      <dgm:prSet presAssocID="{CC8439CA-A2D1-4E4A-B86F-5D6551E00808}" presName="linNode" presStyleCnt="0"/>
      <dgm:spPr/>
    </dgm:pt>
    <dgm:pt modelId="{9C320A17-8CF4-43A1-ABC6-4A9AB404717E}" type="pres">
      <dgm:prSet presAssocID="{CC8439CA-A2D1-4E4A-B86F-5D6551E0080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853EDAB-122A-4399-B4F6-C6364E769C23}" type="pres">
      <dgm:prSet presAssocID="{CC8439CA-A2D1-4E4A-B86F-5D6551E0080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EF4110A-2EE0-4EE0-849F-150C785787AC}" type="presOf" srcId="{EA7540C6-06AA-4CC4-B407-593955B5964B}" destId="{4853EDAB-122A-4399-B4F6-C6364E769C23}" srcOrd="0" destOrd="1" presId="urn:microsoft.com/office/officeart/2005/8/layout/vList5"/>
    <dgm:cxn modelId="{BC383110-51C8-44C0-A161-AEF32DCB32B3}" type="presOf" srcId="{C89C7AFD-012D-4E51-A542-F83CA31A1FF3}" destId="{455D73A1-4015-453A-9181-F2C165F216D8}" srcOrd="0" destOrd="0" presId="urn:microsoft.com/office/officeart/2005/8/layout/vList5"/>
    <dgm:cxn modelId="{B24F5C1F-EA0C-4B7D-933A-601E210B29AC}" srcId="{C89C7AFD-012D-4E51-A542-F83CA31A1FF3}" destId="{B95F7D06-7992-4ADC-8A0B-7F11A6151A79}" srcOrd="0" destOrd="0" parTransId="{E60768CF-B6D9-4B3B-B13F-3AE7A83C35A7}" sibTransId="{CFF6F235-4EC0-45DE-A667-ED0C705AC54A}"/>
    <dgm:cxn modelId="{BD422F57-87C8-4716-A592-18E4444B4A9B}" type="presOf" srcId="{CC8439CA-A2D1-4E4A-B86F-5D6551E00808}" destId="{9C320A17-8CF4-43A1-ABC6-4A9AB404717E}" srcOrd="0" destOrd="0" presId="urn:microsoft.com/office/officeart/2005/8/layout/vList5"/>
    <dgm:cxn modelId="{1925D597-96EC-421F-BBC7-5A1229E13666}" type="presOf" srcId="{B95F7D06-7992-4ADC-8A0B-7F11A6151A79}" destId="{BA5DC7B6-1AF7-41D6-86FA-764BE256C9CC}" srcOrd="0" destOrd="0" presId="urn:microsoft.com/office/officeart/2005/8/layout/vList5"/>
    <dgm:cxn modelId="{D5123BB2-4A4F-407F-A1B3-5DA5DF7EC798}" srcId="{F595B76B-AF04-4D43-AE5B-F72301F04872}" destId="{EA7540C6-06AA-4CC4-B407-593955B5964B}" srcOrd="0" destOrd="0" parTransId="{ED0D0F41-C48F-4792-BE30-A760477A555B}" sibTransId="{1CA28797-6707-4B85-ABF1-5D5164522B5B}"/>
    <dgm:cxn modelId="{B7F4D8BC-A95F-441B-B82B-B23210A50A0A}" srcId="{CC8439CA-A2D1-4E4A-B86F-5D6551E00808}" destId="{F595B76B-AF04-4D43-AE5B-F72301F04872}" srcOrd="0" destOrd="0" parTransId="{90442131-28E2-432C-8967-6C6E40B34757}" sibTransId="{1386C459-B290-43AF-944F-ABECC4B40E4F}"/>
    <dgm:cxn modelId="{F5A24ABF-7B75-4746-855B-3702814A5734}" type="presOf" srcId="{65CFD86C-B272-4F1E-BC73-AD623434B0F6}" destId="{65EE0965-4ED2-4F42-9406-4956225BB8EB}" srcOrd="0" destOrd="0" presId="urn:microsoft.com/office/officeart/2005/8/layout/vList5"/>
    <dgm:cxn modelId="{A2735EDC-4586-4272-AA76-9FA71B7B73D6}" srcId="{65CFD86C-B272-4F1E-BC73-AD623434B0F6}" destId="{CC8439CA-A2D1-4E4A-B86F-5D6551E00808}" srcOrd="1" destOrd="0" parTransId="{0F6EC875-EB38-4EBD-9ED5-3E7709D47EC1}" sibTransId="{D5236D11-4935-4FF9-87E9-89827368B1DB}"/>
    <dgm:cxn modelId="{3C4F81EF-46A9-4121-9D17-ACCE9C9F3244}" srcId="{65CFD86C-B272-4F1E-BC73-AD623434B0F6}" destId="{C89C7AFD-012D-4E51-A542-F83CA31A1FF3}" srcOrd="0" destOrd="0" parTransId="{06BEE5B2-A50E-43DD-AF4B-4629D0ED2D14}" sibTransId="{DC9CD68B-75CC-454E-A72C-AB4063BA84B4}"/>
    <dgm:cxn modelId="{069341F4-8C2E-41CC-BB74-721AC6475BB9}" type="presOf" srcId="{F595B76B-AF04-4D43-AE5B-F72301F04872}" destId="{4853EDAB-122A-4399-B4F6-C6364E769C23}" srcOrd="0" destOrd="0" presId="urn:microsoft.com/office/officeart/2005/8/layout/vList5"/>
    <dgm:cxn modelId="{5483A99C-3A92-47F5-A63F-626C42D4C57E}" type="presParOf" srcId="{65EE0965-4ED2-4F42-9406-4956225BB8EB}" destId="{FB5CFCBB-3BAC-4BFE-BDAD-B10671BBD170}" srcOrd="0" destOrd="0" presId="urn:microsoft.com/office/officeart/2005/8/layout/vList5"/>
    <dgm:cxn modelId="{690060B5-CFAD-4772-AEE5-97B37CA17EF8}" type="presParOf" srcId="{FB5CFCBB-3BAC-4BFE-BDAD-B10671BBD170}" destId="{455D73A1-4015-453A-9181-F2C165F216D8}" srcOrd="0" destOrd="0" presId="urn:microsoft.com/office/officeart/2005/8/layout/vList5"/>
    <dgm:cxn modelId="{0F9CD84A-60B6-4AA2-8809-7E2A69D93513}" type="presParOf" srcId="{FB5CFCBB-3BAC-4BFE-BDAD-B10671BBD170}" destId="{BA5DC7B6-1AF7-41D6-86FA-764BE256C9CC}" srcOrd="1" destOrd="0" presId="urn:microsoft.com/office/officeart/2005/8/layout/vList5"/>
    <dgm:cxn modelId="{B72DC7D4-30D8-408A-B6D0-C8AD50E3A818}" type="presParOf" srcId="{65EE0965-4ED2-4F42-9406-4956225BB8EB}" destId="{FA803FDD-7BBA-4483-97CC-FFAF9C55B60B}" srcOrd="1" destOrd="0" presId="urn:microsoft.com/office/officeart/2005/8/layout/vList5"/>
    <dgm:cxn modelId="{0E99907B-D474-4867-B3D5-E7AD790CDEBF}" type="presParOf" srcId="{65EE0965-4ED2-4F42-9406-4956225BB8EB}" destId="{372C1FBE-8496-42B3-BBA9-D61A1C585F4B}" srcOrd="2" destOrd="0" presId="urn:microsoft.com/office/officeart/2005/8/layout/vList5"/>
    <dgm:cxn modelId="{E404631F-48AD-4E3D-9ADC-2E8B4894231E}" type="presParOf" srcId="{372C1FBE-8496-42B3-BBA9-D61A1C585F4B}" destId="{9C320A17-8CF4-43A1-ABC6-4A9AB404717E}" srcOrd="0" destOrd="0" presId="urn:microsoft.com/office/officeart/2005/8/layout/vList5"/>
    <dgm:cxn modelId="{2F695624-6293-4D0F-838B-EDC4196CFDAD}" type="presParOf" srcId="{372C1FBE-8496-42B3-BBA9-D61A1C585F4B}" destId="{4853EDAB-122A-4399-B4F6-C6364E769C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57AB27-8FD7-4EEE-82D9-35E9949A21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859F21-EF80-422E-9AAC-70D1C44DC84D}">
      <dgm:prSet/>
      <dgm:spPr/>
      <dgm:t>
        <a:bodyPr/>
        <a:lstStyle/>
        <a:p>
          <a:r>
            <a:rPr lang="en-US" b="1"/>
            <a:t>Third Party Wrongful Act </a:t>
          </a:r>
          <a:r>
            <a:rPr lang="en-US"/>
            <a:t>means any actual or alleged:</a:t>
          </a:r>
        </a:p>
      </dgm:t>
    </dgm:pt>
    <dgm:pt modelId="{9A71FBB7-860F-437D-9090-6F7BE963FB32}" type="parTrans" cxnId="{FAAF603C-F114-468B-8B18-C2FD7E40D277}">
      <dgm:prSet/>
      <dgm:spPr/>
      <dgm:t>
        <a:bodyPr/>
        <a:lstStyle/>
        <a:p>
          <a:endParaRPr lang="en-US"/>
        </a:p>
      </dgm:t>
    </dgm:pt>
    <dgm:pt modelId="{5F4531C3-C15E-41C8-9717-721A78CC9072}" type="sibTrans" cxnId="{FAAF603C-F114-468B-8B18-C2FD7E40D277}">
      <dgm:prSet/>
      <dgm:spPr/>
      <dgm:t>
        <a:bodyPr/>
        <a:lstStyle/>
        <a:p>
          <a:endParaRPr lang="en-US"/>
        </a:p>
      </dgm:t>
    </dgm:pt>
    <dgm:pt modelId="{DDBD6221-2647-4C4F-A0E7-53AFFA9F1D93}">
      <dgm:prSet/>
      <dgm:spPr/>
      <dgm:t>
        <a:bodyPr/>
        <a:lstStyle/>
        <a:p>
          <a:r>
            <a:rPr lang="en-US"/>
            <a:t>(A) </a:t>
          </a:r>
          <a:r>
            <a:rPr lang="en-US" b="1"/>
            <a:t>discrimination </a:t>
          </a:r>
          <a:r>
            <a:rPr lang="en-US"/>
            <a:t>against a </a:t>
          </a:r>
          <a:r>
            <a:rPr lang="en-US" b="1"/>
            <a:t>Third Party </a:t>
          </a:r>
          <a:r>
            <a:rPr lang="en-US"/>
            <a:t>based upon such </a:t>
          </a:r>
          <a:r>
            <a:rPr lang="en-US" b="1"/>
            <a:t>Third Party’s </a:t>
          </a:r>
          <a:r>
            <a:rPr lang="en-US"/>
            <a:t>race, color, religion, creed, genetic</a:t>
          </a:r>
        </a:p>
      </dgm:t>
    </dgm:pt>
    <dgm:pt modelId="{28B618F6-4E7E-4846-ABB3-C60A9ECA2F6F}" type="parTrans" cxnId="{B5EF66D0-797E-4324-834A-72B63C9F1BF1}">
      <dgm:prSet/>
      <dgm:spPr/>
      <dgm:t>
        <a:bodyPr/>
        <a:lstStyle/>
        <a:p>
          <a:endParaRPr lang="en-US"/>
        </a:p>
      </dgm:t>
    </dgm:pt>
    <dgm:pt modelId="{D2FB728A-BF91-43B0-9A2B-9D7A1CDFBB70}" type="sibTrans" cxnId="{B5EF66D0-797E-4324-834A-72B63C9F1BF1}">
      <dgm:prSet/>
      <dgm:spPr/>
      <dgm:t>
        <a:bodyPr/>
        <a:lstStyle/>
        <a:p>
          <a:endParaRPr lang="en-US"/>
        </a:p>
      </dgm:t>
    </dgm:pt>
    <dgm:pt modelId="{929A846D-3DE3-4793-9B4F-8B9CC6EFB7FD}">
      <dgm:prSet/>
      <dgm:spPr/>
      <dgm:t>
        <a:bodyPr/>
        <a:lstStyle/>
        <a:p>
          <a:r>
            <a:rPr lang="en-US"/>
            <a:t>information, age, sex, disability, marital status, national origin, pregnancy, HIV status, sexual orientation</a:t>
          </a:r>
        </a:p>
      </dgm:t>
    </dgm:pt>
    <dgm:pt modelId="{BD7ABD9A-031A-4830-AC2C-4354E37C5B9B}" type="parTrans" cxnId="{8C902FF0-96C6-447F-B712-665760BE7AD3}">
      <dgm:prSet/>
      <dgm:spPr/>
      <dgm:t>
        <a:bodyPr/>
        <a:lstStyle/>
        <a:p>
          <a:endParaRPr lang="en-US"/>
        </a:p>
      </dgm:t>
    </dgm:pt>
    <dgm:pt modelId="{76C26ED1-720F-4D88-B998-BEA0544C7848}" type="sibTrans" cxnId="{8C902FF0-96C6-447F-B712-665760BE7AD3}">
      <dgm:prSet/>
      <dgm:spPr/>
      <dgm:t>
        <a:bodyPr/>
        <a:lstStyle/>
        <a:p>
          <a:endParaRPr lang="en-US"/>
        </a:p>
      </dgm:t>
    </dgm:pt>
    <dgm:pt modelId="{AD9B8098-0E71-42B1-BEC2-2B4C9BCD9741}">
      <dgm:prSet/>
      <dgm:spPr/>
      <dgm:t>
        <a:bodyPr/>
        <a:lstStyle/>
        <a:p>
          <a:r>
            <a:rPr lang="en-US"/>
            <a:t>or preference, Vietnam Era Veteran status or other protected military status or other status that is</a:t>
          </a:r>
        </a:p>
      </dgm:t>
    </dgm:pt>
    <dgm:pt modelId="{915B6B59-1F38-4B03-944F-940151EDE21C}" type="parTrans" cxnId="{9671CB3D-125C-486F-ABAF-9B51FF9CF308}">
      <dgm:prSet/>
      <dgm:spPr/>
      <dgm:t>
        <a:bodyPr/>
        <a:lstStyle/>
        <a:p>
          <a:endParaRPr lang="en-US"/>
        </a:p>
      </dgm:t>
    </dgm:pt>
    <dgm:pt modelId="{0BE15558-6B3C-4592-B197-F2D37848CC5A}" type="sibTrans" cxnId="{9671CB3D-125C-486F-ABAF-9B51FF9CF308}">
      <dgm:prSet/>
      <dgm:spPr/>
      <dgm:t>
        <a:bodyPr/>
        <a:lstStyle/>
        <a:p>
          <a:endParaRPr lang="en-US"/>
        </a:p>
      </dgm:t>
    </dgm:pt>
    <dgm:pt modelId="{16D0525A-B072-46A3-850F-BDD42DE4B08D}">
      <dgm:prSet/>
      <dgm:spPr/>
      <dgm:t>
        <a:bodyPr/>
        <a:lstStyle/>
        <a:p>
          <a:r>
            <a:rPr lang="en-US"/>
            <a:t>protected pursuant to any federal, state, or local statutory law or common law anywhere in the world; or</a:t>
          </a:r>
        </a:p>
      </dgm:t>
    </dgm:pt>
    <dgm:pt modelId="{52D06E46-ACF4-4533-9228-5C42E1911E8A}" type="parTrans" cxnId="{69FEC49F-C681-4316-A237-5B45F078E06B}">
      <dgm:prSet/>
      <dgm:spPr/>
      <dgm:t>
        <a:bodyPr/>
        <a:lstStyle/>
        <a:p>
          <a:endParaRPr lang="en-US"/>
        </a:p>
      </dgm:t>
    </dgm:pt>
    <dgm:pt modelId="{7BB5C7DD-E0F7-4B73-9611-95AE88FBE564}" type="sibTrans" cxnId="{69FEC49F-C681-4316-A237-5B45F078E06B}">
      <dgm:prSet/>
      <dgm:spPr/>
      <dgm:t>
        <a:bodyPr/>
        <a:lstStyle/>
        <a:p>
          <a:endParaRPr lang="en-US"/>
        </a:p>
      </dgm:t>
    </dgm:pt>
    <dgm:pt modelId="{628F5C63-AC36-4363-8551-8808A5C4B44F}">
      <dgm:prSet/>
      <dgm:spPr/>
      <dgm:t>
        <a:bodyPr/>
        <a:lstStyle/>
        <a:p>
          <a:r>
            <a:rPr lang="en-US"/>
            <a:t>(B) </a:t>
          </a:r>
          <a:r>
            <a:rPr lang="en-US" b="1"/>
            <a:t>harassment,</a:t>
          </a:r>
          <a:r>
            <a:rPr lang="en-US"/>
            <a:t> including unwelcome sexual advances, requests for sexual favors or other conduct of a</a:t>
          </a:r>
        </a:p>
      </dgm:t>
    </dgm:pt>
    <dgm:pt modelId="{A66061E3-EB3D-48BF-B8F6-CB6BCD4FFD09}" type="parTrans" cxnId="{7F2D1868-2F7C-4364-8171-F7078DA68A42}">
      <dgm:prSet/>
      <dgm:spPr/>
      <dgm:t>
        <a:bodyPr/>
        <a:lstStyle/>
        <a:p>
          <a:endParaRPr lang="en-US"/>
        </a:p>
      </dgm:t>
    </dgm:pt>
    <dgm:pt modelId="{FE0CB846-1DC7-446E-B028-99084CE9C1A6}" type="sibTrans" cxnId="{7F2D1868-2F7C-4364-8171-F7078DA68A42}">
      <dgm:prSet/>
      <dgm:spPr/>
      <dgm:t>
        <a:bodyPr/>
        <a:lstStyle/>
        <a:p>
          <a:endParaRPr lang="en-US"/>
        </a:p>
      </dgm:t>
    </dgm:pt>
    <dgm:pt modelId="{50F7DFE0-5137-429D-87B7-46685EF1D7FF}">
      <dgm:prSet/>
      <dgm:spPr/>
      <dgm:t>
        <a:bodyPr/>
        <a:lstStyle/>
        <a:p>
          <a:r>
            <a:rPr lang="en-US"/>
            <a:t>sexual nature against a </a:t>
          </a:r>
          <a:r>
            <a:rPr lang="en-US" b="1"/>
            <a:t>Third Party</a:t>
          </a:r>
          <a:r>
            <a:rPr lang="en-US"/>
            <a:t>,</a:t>
          </a:r>
        </a:p>
      </dgm:t>
    </dgm:pt>
    <dgm:pt modelId="{2D9A6490-95ED-47CD-9F9C-DCD5C4A44572}" type="parTrans" cxnId="{B3F7F4FD-E564-4D2B-B099-E7D77BF8F427}">
      <dgm:prSet/>
      <dgm:spPr/>
      <dgm:t>
        <a:bodyPr/>
        <a:lstStyle/>
        <a:p>
          <a:endParaRPr lang="en-US"/>
        </a:p>
      </dgm:t>
    </dgm:pt>
    <dgm:pt modelId="{834D9548-EA61-4F0D-AE75-0151B1E2EA59}" type="sibTrans" cxnId="{B3F7F4FD-E564-4D2B-B099-E7D77BF8F427}">
      <dgm:prSet/>
      <dgm:spPr/>
      <dgm:t>
        <a:bodyPr/>
        <a:lstStyle/>
        <a:p>
          <a:endParaRPr lang="en-US"/>
        </a:p>
      </dgm:t>
    </dgm:pt>
    <dgm:pt modelId="{F2FE864F-0747-47E4-98CE-00CA78C908AC}">
      <dgm:prSet/>
      <dgm:spPr/>
      <dgm:t>
        <a:bodyPr/>
        <a:lstStyle/>
        <a:p>
          <a:r>
            <a:rPr lang="en-US"/>
            <a:t>committed, attempted, or allegedly committed or attempted by any </a:t>
          </a:r>
          <a:r>
            <a:rPr lang="en-US" b="1"/>
            <a:t>Organization </a:t>
          </a:r>
          <a:r>
            <a:rPr lang="en-US"/>
            <a:t>or by any </a:t>
          </a:r>
          <a:r>
            <a:rPr lang="en-US" b="1"/>
            <a:t>Insured Person </a:t>
          </a:r>
          <a:r>
            <a:rPr lang="en-US"/>
            <a:t>while</a:t>
          </a:r>
        </a:p>
      </dgm:t>
    </dgm:pt>
    <dgm:pt modelId="{48537214-7B06-4992-A7EA-E162776F68E1}" type="parTrans" cxnId="{46028F2B-04DA-42AE-BD07-5E4206264125}">
      <dgm:prSet/>
      <dgm:spPr/>
      <dgm:t>
        <a:bodyPr/>
        <a:lstStyle/>
        <a:p>
          <a:endParaRPr lang="en-US"/>
        </a:p>
      </dgm:t>
    </dgm:pt>
    <dgm:pt modelId="{FFA8ACFD-333A-4E8C-851F-A8EB4FCED876}" type="sibTrans" cxnId="{46028F2B-04DA-42AE-BD07-5E4206264125}">
      <dgm:prSet/>
      <dgm:spPr/>
      <dgm:t>
        <a:bodyPr/>
        <a:lstStyle/>
        <a:p>
          <a:endParaRPr lang="en-US"/>
        </a:p>
      </dgm:t>
    </dgm:pt>
    <dgm:pt modelId="{385F2647-C081-4CDA-991B-50E9820A8376}">
      <dgm:prSet/>
      <dgm:spPr/>
      <dgm:t>
        <a:bodyPr/>
        <a:lstStyle/>
        <a:p>
          <a:r>
            <a:rPr lang="en-US"/>
            <a:t>acting in his or her capacity as such.</a:t>
          </a:r>
        </a:p>
      </dgm:t>
    </dgm:pt>
    <dgm:pt modelId="{CEF9B378-7781-48BE-866C-69E8952E01E1}" type="parTrans" cxnId="{94AE7EAC-9ADA-4761-8CDA-ADA65AD60E3A}">
      <dgm:prSet/>
      <dgm:spPr/>
      <dgm:t>
        <a:bodyPr/>
        <a:lstStyle/>
        <a:p>
          <a:endParaRPr lang="en-US"/>
        </a:p>
      </dgm:t>
    </dgm:pt>
    <dgm:pt modelId="{0A46066A-735F-4AD8-8D03-1C412E9BECA5}" type="sibTrans" cxnId="{94AE7EAC-9ADA-4761-8CDA-ADA65AD60E3A}">
      <dgm:prSet/>
      <dgm:spPr/>
      <dgm:t>
        <a:bodyPr/>
        <a:lstStyle/>
        <a:p>
          <a:endParaRPr lang="en-US"/>
        </a:p>
      </dgm:t>
    </dgm:pt>
    <dgm:pt modelId="{FFFEE076-189C-4542-B448-647D79C948F7}" type="pres">
      <dgm:prSet presAssocID="{BE57AB27-8FD7-4EEE-82D9-35E9949A2163}" presName="linear" presStyleCnt="0">
        <dgm:presLayoutVars>
          <dgm:animLvl val="lvl"/>
          <dgm:resizeHandles val="exact"/>
        </dgm:presLayoutVars>
      </dgm:prSet>
      <dgm:spPr/>
    </dgm:pt>
    <dgm:pt modelId="{C49CD7A5-C49A-481C-9CFB-B3C5B40AF4B4}" type="pres">
      <dgm:prSet presAssocID="{22859F21-EF80-422E-9AAC-70D1C44DC84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A2A6357-3CBF-40A8-A6F2-0C8FCF157731}" type="pres">
      <dgm:prSet presAssocID="{5F4531C3-C15E-41C8-9717-721A78CC9072}" presName="spacer" presStyleCnt="0"/>
      <dgm:spPr/>
    </dgm:pt>
    <dgm:pt modelId="{502F7FB3-53BB-460F-B8CD-379B3AE1DE0C}" type="pres">
      <dgm:prSet presAssocID="{DDBD6221-2647-4C4F-A0E7-53AFFA9F1D93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85A5FB45-62F6-4463-96CC-0CEEE693EF61}" type="pres">
      <dgm:prSet presAssocID="{D2FB728A-BF91-43B0-9A2B-9D7A1CDFBB70}" presName="spacer" presStyleCnt="0"/>
      <dgm:spPr/>
    </dgm:pt>
    <dgm:pt modelId="{F32D96D7-407A-4B63-9758-98FF806E1799}" type="pres">
      <dgm:prSet presAssocID="{929A846D-3DE3-4793-9B4F-8B9CC6EFB7F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D49F243-9E07-4885-907D-C390BB395248}" type="pres">
      <dgm:prSet presAssocID="{76C26ED1-720F-4D88-B998-BEA0544C7848}" presName="spacer" presStyleCnt="0"/>
      <dgm:spPr/>
    </dgm:pt>
    <dgm:pt modelId="{337A58C4-6233-478E-A97C-2B92802CADA4}" type="pres">
      <dgm:prSet presAssocID="{AD9B8098-0E71-42B1-BEC2-2B4C9BCD974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F6EEAB2-3F75-4B3D-AE45-5A0AC1319767}" type="pres">
      <dgm:prSet presAssocID="{0BE15558-6B3C-4592-B197-F2D37848CC5A}" presName="spacer" presStyleCnt="0"/>
      <dgm:spPr/>
    </dgm:pt>
    <dgm:pt modelId="{E56A9BDA-45BC-4A91-A36F-26FB2CACC6A0}" type="pres">
      <dgm:prSet presAssocID="{16D0525A-B072-46A3-850F-BDD42DE4B08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D0BB8858-9EE2-4B87-A3FA-26B45F683A3C}" type="pres">
      <dgm:prSet presAssocID="{7BB5C7DD-E0F7-4B73-9611-95AE88FBE564}" presName="spacer" presStyleCnt="0"/>
      <dgm:spPr/>
    </dgm:pt>
    <dgm:pt modelId="{A5E9C639-CBD2-462F-A614-7821B3E8C1DB}" type="pres">
      <dgm:prSet presAssocID="{628F5C63-AC36-4363-8551-8808A5C4B44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19DC7188-4300-48B8-A502-F3E89D5020EF}" type="pres">
      <dgm:prSet presAssocID="{FE0CB846-1DC7-446E-B028-99084CE9C1A6}" presName="spacer" presStyleCnt="0"/>
      <dgm:spPr/>
    </dgm:pt>
    <dgm:pt modelId="{4ADFA452-9E3C-453C-8741-5E2C0AB96F14}" type="pres">
      <dgm:prSet presAssocID="{50F7DFE0-5137-429D-87B7-46685EF1D7FF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82B32CC-D2FC-44BC-BEC4-1CB355D86292}" type="pres">
      <dgm:prSet presAssocID="{834D9548-EA61-4F0D-AE75-0151B1E2EA59}" presName="spacer" presStyleCnt="0"/>
      <dgm:spPr/>
    </dgm:pt>
    <dgm:pt modelId="{7A98424C-A6B9-4A45-84D3-721FBB82CBD8}" type="pres">
      <dgm:prSet presAssocID="{F2FE864F-0747-47E4-98CE-00CA78C908AC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8393E559-8F41-4DD5-8AB4-BD9B0D3E2170}" type="pres">
      <dgm:prSet presAssocID="{FFA8ACFD-333A-4E8C-851F-A8EB4FCED876}" presName="spacer" presStyleCnt="0"/>
      <dgm:spPr/>
    </dgm:pt>
    <dgm:pt modelId="{F01B5ABA-56F8-4A00-9E67-E25B443A4D42}" type="pres">
      <dgm:prSet presAssocID="{385F2647-C081-4CDA-991B-50E9820A837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A3D22903-B02F-4EEE-8659-79E741F824BC}" type="presOf" srcId="{628F5C63-AC36-4363-8551-8808A5C4B44F}" destId="{A5E9C639-CBD2-462F-A614-7821B3E8C1DB}" srcOrd="0" destOrd="0" presId="urn:microsoft.com/office/officeart/2005/8/layout/vList2"/>
    <dgm:cxn modelId="{0E8D0115-8898-4505-9B10-85622E0FC2A7}" type="presOf" srcId="{22859F21-EF80-422E-9AAC-70D1C44DC84D}" destId="{C49CD7A5-C49A-481C-9CFB-B3C5B40AF4B4}" srcOrd="0" destOrd="0" presId="urn:microsoft.com/office/officeart/2005/8/layout/vList2"/>
    <dgm:cxn modelId="{411F321B-2F63-4715-88A0-D68646E748EF}" type="presOf" srcId="{385F2647-C081-4CDA-991B-50E9820A8376}" destId="{F01B5ABA-56F8-4A00-9E67-E25B443A4D42}" srcOrd="0" destOrd="0" presId="urn:microsoft.com/office/officeart/2005/8/layout/vList2"/>
    <dgm:cxn modelId="{46028F2B-04DA-42AE-BD07-5E4206264125}" srcId="{BE57AB27-8FD7-4EEE-82D9-35E9949A2163}" destId="{F2FE864F-0747-47E4-98CE-00CA78C908AC}" srcOrd="7" destOrd="0" parTransId="{48537214-7B06-4992-A7EA-E162776F68E1}" sibTransId="{FFA8ACFD-333A-4E8C-851F-A8EB4FCED876}"/>
    <dgm:cxn modelId="{FAAF603C-F114-468B-8B18-C2FD7E40D277}" srcId="{BE57AB27-8FD7-4EEE-82D9-35E9949A2163}" destId="{22859F21-EF80-422E-9AAC-70D1C44DC84D}" srcOrd="0" destOrd="0" parTransId="{9A71FBB7-860F-437D-9090-6F7BE963FB32}" sibTransId="{5F4531C3-C15E-41C8-9717-721A78CC9072}"/>
    <dgm:cxn modelId="{9671CB3D-125C-486F-ABAF-9B51FF9CF308}" srcId="{BE57AB27-8FD7-4EEE-82D9-35E9949A2163}" destId="{AD9B8098-0E71-42B1-BEC2-2B4C9BCD9741}" srcOrd="3" destOrd="0" parTransId="{915B6B59-1F38-4B03-944F-940151EDE21C}" sibTransId="{0BE15558-6B3C-4592-B197-F2D37848CC5A}"/>
    <dgm:cxn modelId="{7F2D1868-2F7C-4364-8171-F7078DA68A42}" srcId="{BE57AB27-8FD7-4EEE-82D9-35E9949A2163}" destId="{628F5C63-AC36-4363-8551-8808A5C4B44F}" srcOrd="5" destOrd="0" parTransId="{A66061E3-EB3D-48BF-B8F6-CB6BCD4FFD09}" sibTransId="{FE0CB846-1DC7-446E-B028-99084CE9C1A6}"/>
    <dgm:cxn modelId="{CE63B65A-39D6-464D-83C6-2D6F88524CEC}" type="presOf" srcId="{50F7DFE0-5137-429D-87B7-46685EF1D7FF}" destId="{4ADFA452-9E3C-453C-8741-5E2C0AB96F14}" srcOrd="0" destOrd="0" presId="urn:microsoft.com/office/officeart/2005/8/layout/vList2"/>
    <dgm:cxn modelId="{CB75BE80-3C48-4C9C-819B-312FA0018398}" type="presOf" srcId="{AD9B8098-0E71-42B1-BEC2-2B4C9BCD9741}" destId="{337A58C4-6233-478E-A97C-2B92802CADA4}" srcOrd="0" destOrd="0" presId="urn:microsoft.com/office/officeart/2005/8/layout/vList2"/>
    <dgm:cxn modelId="{14517088-BABA-4D13-87EF-D82890DA5C79}" type="presOf" srcId="{F2FE864F-0747-47E4-98CE-00CA78C908AC}" destId="{7A98424C-A6B9-4A45-84D3-721FBB82CBD8}" srcOrd="0" destOrd="0" presId="urn:microsoft.com/office/officeart/2005/8/layout/vList2"/>
    <dgm:cxn modelId="{69FEC49F-C681-4316-A237-5B45F078E06B}" srcId="{BE57AB27-8FD7-4EEE-82D9-35E9949A2163}" destId="{16D0525A-B072-46A3-850F-BDD42DE4B08D}" srcOrd="4" destOrd="0" parTransId="{52D06E46-ACF4-4533-9228-5C42E1911E8A}" sibTransId="{7BB5C7DD-E0F7-4B73-9611-95AE88FBE564}"/>
    <dgm:cxn modelId="{94AE7EAC-9ADA-4761-8CDA-ADA65AD60E3A}" srcId="{BE57AB27-8FD7-4EEE-82D9-35E9949A2163}" destId="{385F2647-C081-4CDA-991B-50E9820A8376}" srcOrd="8" destOrd="0" parTransId="{CEF9B378-7781-48BE-866C-69E8952E01E1}" sibTransId="{0A46066A-735F-4AD8-8D03-1C412E9BECA5}"/>
    <dgm:cxn modelId="{CDAE1FB1-8C00-4C85-8FC2-1D346219658A}" type="presOf" srcId="{16D0525A-B072-46A3-850F-BDD42DE4B08D}" destId="{E56A9BDA-45BC-4A91-A36F-26FB2CACC6A0}" srcOrd="0" destOrd="0" presId="urn:microsoft.com/office/officeart/2005/8/layout/vList2"/>
    <dgm:cxn modelId="{B5EF66D0-797E-4324-834A-72B63C9F1BF1}" srcId="{BE57AB27-8FD7-4EEE-82D9-35E9949A2163}" destId="{DDBD6221-2647-4C4F-A0E7-53AFFA9F1D93}" srcOrd="1" destOrd="0" parTransId="{28B618F6-4E7E-4846-ABB3-C60A9ECA2F6F}" sibTransId="{D2FB728A-BF91-43B0-9A2B-9D7A1CDFBB70}"/>
    <dgm:cxn modelId="{86AB84D7-8F95-4FE1-AB6E-F3CC80AF818E}" type="presOf" srcId="{BE57AB27-8FD7-4EEE-82D9-35E9949A2163}" destId="{FFFEE076-189C-4542-B448-647D79C948F7}" srcOrd="0" destOrd="0" presId="urn:microsoft.com/office/officeart/2005/8/layout/vList2"/>
    <dgm:cxn modelId="{8C902FF0-96C6-447F-B712-665760BE7AD3}" srcId="{BE57AB27-8FD7-4EEE-82D9-35E9949A2163}" destId="{929A846D-3DE3-4793-9B4F-8B9CC6EFB7FD}" srcOrd="2" destOrd="0" parTransId="{BD7ABD9A-031A-4830-AC2C-4354E37C5B9B}" sibTransId="{76C26ED1-720F-4D88-B998-BEA0544C7848}"/>
    <dgm:cxn modelId="{C73EEBF0-8592-43E9-88A0-257C946C6207}" type="presOf" srcId="{DDBD6221-2647-4C4F-A0E7-53AFFA9F1D93}" destId="{502F7FB3-53BB-460F-B8CD-379B3AE1DE0C}" srcOrd="0" destOrd="0" presId="urn:microsoft.com/office/officeart/2005/8/layout/vList2"/>
    <dgm:cxn modelId="{C4E397F7-44CC-43F9-A45A-194F58BEA7C7}" type="presOf" srcId="{929A846D-3DE3-4793-9B4F-8B9CC6EFB7FD}" destId="{F32D96D7-407A-4B63-9758-98FF806E1799}" srcOrd="0" destOrd="0" presId="urn:microsoft.com/office/officeart/2005/8/layout/vList2"/>
    <dgm:cxn modelId="{B3F7F4FD-E564-4D2B-B099-E7D77BF8F427}" srcId="{BE57AB27-8FD7-4EEE-82D9-35E9949A2163}" destId="{50F7DFE0-5137-429D-87B7-46685EF1D7FF}" srcOrd="6" destOrd="0" parTransId="{2D9A6490-95ED-47CD-9F9C-DCD5C4A44572}" sibTransId="{834D9548-EA61-4F0D-AE75-0151B1E2EA59}"/>
    <dgm:cxn modelId="{CAF69369-869F-4DEC-857A-C26F9CE7D368}" type="presParOf" srcId="{FFFEE076-189C-4542-B448-647D79C948F7}" destId="{C49CD7A5-C49A-481C-9CFB-B3C5B40AF4B4}" srcOrd="0" destOrd="0" presId="urn:microsoft.com/office/officeart/2005/8/layout/vList2"/>
    <dgm:cxn modelId="{E4982A49-75E9-41E4-8084-A8BA3E00DE81}" type="presParOf" srcId="{FFFEE076-189C-4542-B448-647D79C948F7}" destId="{7A2A6357-3CBF-40A8-A6F2-0C8FCF157731}" srcOrd="1" destOrd="0" presId="urn:microsoft.com/office/officeart/2005/8/layout/vList2"/>
    <dgm:cxn modelId="{DA7A86C3-E71C-4564-95CA-5BAAD9E915E2}" type="presParOf" srcId="{FFFEE076-189C-4542-B448-647D79C948F7}" destId="{502F7FB3-53BB-460F-B8CD-379B3AE1DE0C}" srcOrd="2" destOrd="0" presId="urn:microsoft.com/office/officeart/2005/8/layout/vList2"/>
    <dgm:cxn modelId="{100E9D7E-90DD-4FBA-BB3F-25AA749C0B58}" type="presParOf" srcId="{FFFEE076-189C-4542-B448-647D79C948F7}" destId="{85A5FB45-62F6-4463-96CC-0CEEE693EF61}" srcOrd="3" destOrd="0" presId="urn:microsoft.com/office/officeart/2005/8/layout/vList2"/>
    <dgm:cxn modelId="{C24E3FA1-5B5D-4CBB-8335-BAD49A72D76F}" type="presParOf" srcId="{FFFEE076-189C-4542-B448-647D79C948F7}" destId="{F32D96D7-407A-4B63-9758-98FF806E1799}" srcOrd="4" destOrd="0" presId="urn:microsoft.com/office/officeart/2005/8/layout/vList2"/>
    <dgm:cxn modelId="{97B0DCBD-150E-47AE-99B7-88C228E051FF}" type="presParOf" srcId="{FFFEE076-189C-4542-B448-647D79C948F7}" destId="{1D49F243-9E07-4885-907D-C390BB395248}" srcOrd="5" destOrd="0" presId="urn:microsoft.com/office/officeart/2005/8/layout/vList2"/>
    <dgm:cxn modelId="{BAECCC2A-CE69-4994-97F3-9B7E2B09CCBE}" type="presParOf" srcId="{FFFEE076-189C-4542-B448-647D79C948F7}" destId="{337A58C4-6233-478E-A97C-2B92802CADA4}" srcOrd="6" destOrd="0" presId="urn:microsoft.com/office/officeart/2005/8/layout/vList2"/>
    <dgm:cxn modelId="{18DEAB10-CEBC-4829-8192-2A93364A7D19}" type="presParOf" srcId="{FFFEE076-189C-4542-B448-647D79C948F7}" destId="{2F6EEAB2-3F75-4B3D-AE45-5A0AC1319767}" srcOrd="7" destOrd="0" presId="urn:microsoft.com/office/officeart/2005/8/layout/vList2"/>
    <dgm:cxn modelId="{5C83898A-0D2C-422A-9657-E9EFBF3F8516}" type="presParOf" srcId="{FFFEE076-189C-4542-B448-647D79C948F7}" destId="{E56A9BDA-45BC-4A91-A36F-26FB2CACC6A0}" srcOrd="8" destOrd="0" presId="urn:microsoft.com/office/officeart/2005/8/layout/vList2"/>
    <dgm:cxn modelId="{CEB8E775-8056-4B4E-B74F-3A58B74BF419}" type="presParOf" srcId="{FFFEE076-189C-4542-B448-647D79C948F7}" destId="{D0BB8858-9EE2-4B87-A3FA-26B45F683A3C}" srcOrd="9" destOrd="0" presId="urn:microsoft.com/office/officeart/2005/8/layout/vList2"/>
    <dgm:cxn modelId="{08F2F01D-94DD-449D-A245-5CE245805478}" type="presParOf" srcId="{FFFEE076-189C-4542-B448-647D79C948F7}" destId="{A5E9C639-CBD2-462F-A614-7821B3E8C1DB}" srcOrd="10" destOrd="0" presId="urn:microsoft.com/office/officeart/2005/8/layout/vList2"/>
    <dgm:cxn modelId="{42921769-A04D-4A35-A9F6-E0893D6AAE4B}" type="presParOf" srcId="{FFFEE076-189C-4542-B448-647D79C948F7}" destId="{19DC7188-4300-48B8-A502-F3E89D5020EF}" srcOrd="11" destOrd="0" presId="urn:microsoft.com/office/officeart/2005/8/layout/vList2"/>
    <dgm:cxn modelId="{86756AD4-1ED9-4585-B55F-098F820D3EF8}" type="presParOf" srcId="{FFFEE076-189C-4542-B448-647D79C948F7}" destId="{4ADFA452-9E3C-453C-8741-5E2C0AB96F14}" srcOrd="12" destOrd="0" presId="urn:microsoft.com/office/officeart/2005/8/layout/vList2"/>
    <dgm:cxn modelId="{221E71D3-1F9D-4798-B358-0A015147098A}" type="presParOf" srcId="{FFFEE076-189C-4542-B448-647D79C948F7}" destId="{D82B32CC-D2FC-44BC-BEC4-1CB355D86292}" srcOrd="13" destOrd="0" presId="urn:microsoft.com/office/officeart/2005/8/layout/vList2"/>
    <dgm:cxn modelId="{48B98BF3-C6FC-4E24-B4B0-D6AA66F7ACDF}" type="presParOf" srcId="{FFFEE076-189C-4542-B448-647D79C948F7}" destId="{7A98424C-A6B9-4A45-84D3-721FBB82CBD8}" srcOrd="14" destOrd="0" presId="urn:microsoft.com/office/officeart/2005/8/layout/vList2"/>
    <dgm:cxn modelId="{F57E1D60-3C91-4ADF-9CB3-7752C2435F70}" type="presParOf" srcId="{FFFEE076-189C-4542-B448-647D79C948F7}" destId="{8393E559-8F41-4DD5-8AB4-BD9B0D3E2170}" srcOrd="15" destOrd="0" presId="urn:microsoft.com/office/officeart/2005/8/layout/vList2"/>
    <dgm:cxn modelId="{76723183-3DD7-4BCA-B21A-76200FAB9307}" type="presParOf" srcId="{FFFEE076-189C-4542-B448-647D79C948F7}" destId="{F01B5ABA-56F8-4A00-9E67-E25B443A4D4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A743E7-A36B-4628-AFA3-5348E1986705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5CC9B57-6382-4BE2-BC1A-ACC7CECBACC1}">
      <dgm:prSet/>
      <dgm:spPr/>
      <dgm:t>
        <a:bodyPr/>
        <a:lstStyle/>
        <a:p>
          <a:r>
            <a:rPr lang="en-US" b="0" i="0"/>
            <a:t>FTC Takes $10M Action Against Auto Dealer for Sneaking Illegal Junk Fees onto Bills and Discriminating Against Black Consumers</a:t>
          </a:r>
          <a:endParaRPr lang="en-US"/>
        </a:p>
      </dgm:t>
    </dgm:pt>
    <dgm:pt modelId="{56CEF01E-164C-4C33-B37C-253F6B6051E2}" type="parTrans" cxnId="{71257CA4-2380-4D8B-A514-5EFA6653249B}">
      <dgm:prSet/>
      <dgm:spPr/>
      <dgm:t>
        <a:bodyPr/>
        <a:lstStyle/>
        <a:p>
          <a:endParaRPr lang="en-US"/>
        </a:p>
      </dgm:t>
    </dgm:pt>
    <dgm:pt modelId="{98798953-3D71-4BC6-A272-BF60123C6913}" type="sibTrans" cxnId="{71257CA4-2380-4D8B-A514-5EFA6653249B}">
      <dgm:prSet/>
      <dgm:spPr/>
      <dgm:t>
        <a:bodyPr/>
        <a:lstStyle/>
        <a:p>
          <a:endParaRPr lang="en-US"/>
        </a:p>
      </dgm:t>
    </dgm:pt>
    <dgm:pt modelId="{E617CD62-42EB-4BBB-9561-90999888CC89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FTC Takes Action Against Multistate Auto Dealer Napleton for Sneaking Illegal Junk Fees onto Bills and Discriminating Against Black Consumers | Federal Trade Commission</a:t>
          </a:r>
          <a:endParaRPr lang="en-US"/>
        </a:p>
      </dgm:t>
    </dgm:pt>
    <dgm:pt modelId="{38FA71D8-475A-4F38-89BD-C489DB118DEF}" type="parTrans" cxnId="{DCAD2B41-595E-4F14-954D-33E623A5135D}">
      <dgm:prSet/>
      <dgm:spPr/>
      <dgm:t>
        <a:bodyPr/>
        <a:lstStyle/>
        <a:p>
          <a:endParaRPr lang="en-US"/>
        </a:p>
      </dgm:t>
    </dgm:pt>
    <dgm:pt modelId="{7223DC9B-D583-46DC-8564-BC074818208F}" type="sibTrans" cxnId="{DCAD2B41-595E-4F14-954D-33E623A5135D}">
      <dgm:prSet/>
      <dgm:spPr/>
      <dgm:t>
        <a:bodyPr/>
        <a:lstStyle/>
        <a:p>
          <a:endParaRPr lang="en-US"/>
        </a:p>
      </dgm:t>
    </dgm:pt>
    <dgm:pt modelId="{7A9745B0-1F3A-47F7-A099-9EB88BC3D837}" type="pres">
      <dgm:prSet presAssocID="{CCA743E7-A36B-4628-AFA3-5348E1986705}" presName="vert0" presStyleCnt="0">
        <dgm:presLayoutVars>
          <dgm:dir/>
          <dgm:animOne val="branch"/>
          <dgm:animLvl val="lvl"/>
        </dgm:presLayoutVars>
      </dgm:prSet>
      <dgm:spPr/>
    </dgm:pt>
    <dgm:pt modelId="{553E293E-D87B-42E3-A269-509EBAB7C5A3}" type="pres">
      <dgm:prSet presAssocID="{B5CC9B57-6382-4BE2-BC1A-ACC7CECBACC1}" presName="thickLine" presStyleLbl="alignNode1" presStyleIdx="0" presStyleCnt="2"/>
      <dgm:spPr/>
    </dgm:pt>
    <dgm:pt modelId="{323318DD-D20F-40D4-AE96-640DD8EAF173}" type="pres">
      <dgm:prSet presAssocID="{B5CC9B57-6382-4BE2-BC1A-ACC7CECBACC1}" presName="horz1" presStyleCnt="0"/>
      <dgm:spPr/>
    </dgm:pt>
    <dgm:pt modelId="{244EAE4A-9285-42AA-92FF-143A4D2906B8}" type="pres">
      <dgm:prSet presAssocID="{B5CC9B57-6382-4BE2-BC1A-ACC7CECBACC1}" presName="tx1" presStyleLbl="revTx" presStyleIdx="0" presStyleCnt="2"/>
      <dgm:spPr/>
    </dgm:pt>
    <dgm:pt modelId="{4368E0A1-971B-48CC-9828-0EE480BB9115}" type="pres">
      <dgm:prSet presAssocID="{B5CC9B57-6382-4BE2-BC1A-ACC7CECBACC1}" presName="vert1" presStyleCnt="0"/>
      <dgm:spPr/>
    </dgm:pt>
    <dgm:pt modelId="{340822F3-C188-4664-9DF6-0B90ED469AD2}" type="pres">
      <dgm:prSet presAssocID="{E617CD62-42EB-4BBB-9561-90999888CC89}" presName="thickLine" presStyleLbl="alignNode1" presStyleIdx="1" presStyleCnt="2"/>
      <dgm:spPr/>
    </dgm:pt>
    <dgm:pt modelId="{17C1F67F-F390-4E71-89D1-64B9437E6AF5}" type="pres">
      <dgm:prSet presAssocID="{E617CD62-42EB-4BBB-9561-90999888CC89}" presName="horz1" presStyleCnt="0"/>
      <dgm:spPr/>
    </dgm:pt>
    <dgm:pt modelId="{6ED0E130-57E3-4C82-9D4C-F8588FEB3601}" type="pres">
      <dgm:prSet presAssocID="{E617CD62-42EB-4BBB-9561-90999888CC89}" presName="tx1" presStyleLbl="revTx" presStyleIdx="1" presStyleCnt="2"/>
      <dgm:spPr/>
    </dgm:pt>
    <dgm:pt modelId="{2CF5C5A8-A287-46B4-8221-C37C5F1656FD}" type="pres">
      <dgm:prSet presAssocID="{E617CD62-42EB-4BBB-9561-90999888CC89}" presName="vert1" presStyleCnt="0"/>
      <dgm:spPr/>
    </dgm:pt>
  </dgm:ptLst>
  <dgm:cxnLst>
    <dgm:cxn modelId="{502A443C-43D8-4314-A60F-F4130EB4FCAE}" type="presOf" srcId="{CCA743E7-A36B-4628-AFA3-5348E1986705}" destId="{7A9745B0-1F3A-47F7-A099-9EB88BC3D837}" srcOrd="0" destOrd="0" presId="urn:microsoft.com/office/officeart/2008/layout/LinedList"/>
    <dgm:cxn modelId="{DCAD2B41-595E-4F14-954D-33E623A5135D}" srcId="{CCA743E7-A36B-4628-AFA3-5348E1986705}" destId="{E617CD62-42EB-4BBB-9561-90999888CC89}" srcOrd="1" destOrd="0" parTransId="{38FA71D8-475A-4F38-89BD-C489DB118DEF}" sibTransId="{7223DC9B-D583-46DC-8564-BC074818208F}"/>
    <dgm:cxn modelId="{C3285867-6A81-46B6-BFC8-F99B51514C1D}" type="presOf" srcId="{E617CD62-42EB-4BBB-9561-90999888CC89}" destId="{6ED0E130-57E3-4C82-9D4C-F8588FEB3601}" srcOrd="0" destOrd="0" presId="urn:microsoft.com/office/officeart/2008/layout/LinedList"/>
    <dgm:cxn modelId="{15F68069-E4B9-493D-AA8D-B9DA8F27C270}" type="presOf" srcId="{B5CC9B57-6382-4BE2-BC1A-ACC7CECBACC1}" destId="{244EAE4A-9285-42AA-92FF-143A4D2906B8}" srcOrd="0" destOrd="0" presId="urn:microsoft.com/office/officeart/2008/layout/LinedList"/>
    <dgm:cxn modelId="{71257CA4-2380-4D8B-A514-5EFA6653249B}" srcId="{CCA743E7-A36B-4628-AFA3-5348E1986705}" destId="{B5CC9B57-6382-4BE2-BC1A-ACC7CECBACC1}" srcOrd="0" destOrd="0" parTransId="{56CEF01E-164C-4C33-B37C-253F6B6051E2}" sibTransId="{98798953-3D71-4BC6-A272-BF60123C6913}"/>
    <dgm:cxn modelId="{745DEB9A-DFBE-4346-B502-C487A1676C2F}" type="presParOf" srcId="{7A9745B0-1F3A-47F7-A099-9EB88BC3D837}" destId="{553E293E-D87B-42E3-A269-509EBAB7C5A3}" srcOrd="0" destOrd="0" presId="urn:microsoft.com/office/officeart/2008/layout/LinedList"/>
    <dgm:cxn modelId="{865506D3-090C-43E0-95E8-B4F5EB69B5B9}" type="presParOf" srcId="{7A9745B0-1F3A-47F7-A099-9EB88BC3D837}" destId="{323318DD-D20F-40D4-AE96-640DD8EAF173}" srcOrd="1" destOrd="0" presId="urn:microsoft.com/office/officeart/2008/layout/LinedList"/>
    <dgm:cxn modelId="{7EB9942A-EFBA-4CCD-844B-CB46CBDFFB9E}" type="presParOf" srcId="{323318DD-D20F-40D4-AE96-640DD8EAF173}" destId="{244EAE4A-9285-42AA-92FF-143A4D2906B8}" srcOrd="0" destOrd="0" presId="urn:microsoft.com/office/officeart/2008/layout/LinedList"/>
    <dgm:cxn modelId="{6B64699D-DA50-4363-B6A9-350C2F594688}" type="presParOf" srcId="{323318DD-D20F-40D4-AE96-640DD8EAF173}" destId="{4368E0A1-971B-48CC-9828-0EE480BB9115}" srcOrd="1" destOrd="0" presId="urn:microsoft.com/office/officeart/2008/layout/LinedList"/>
    <dgm:cxn modelId="{C6838B62-D32F-4B0C-BA93-48FA35A4461F}" type="presParOf" srcId="{7A9745B0-1F3A-47F7-A099-9EB88BC3D837}" destId="{340822F3-C188-4664-9DF6-0B90ED469AD2}" srcOrd="2" destOrd="0" presId="urn:microsoft.com/office/officeart/2008/layout/LinedList"/>
    <dgm:cxn modelId="{335A19D1-EEBC-45EA-9995-2C490D011DB7}" type="presParOf" srcId="{7A9745B0-1F3A-47F7-A099-9EB88BC3D837}" destId="{17C1F67F-F390-4E71-89D1-64B9437E6AF5}" srcOrd="3" destOrd="0" presId="urn:microsoft.com/office/officeart/2008/layout/LinedList"/>
    <dgm:cxn modelId="{CDBD92DD-CF04-4965-AE86-F4460F61DAA4}" type="presParOf" srcId="{17C1F67F-F390-4E71-89D1-64B9437E6AF5}" destId="{6ED0E130-57E3-4C82-9D4C-F8588FEB3601}" srcOrd="0" destOrd="0" presId="urn:microsoft.com/office/officeart/2008/layout/LinedList"/>
    <dgm:cxn modelId="{81E2910E-77BB-435C-A13C-B7758F1A6AF7}" type="presParOf" srcId="{17C1F67F-F390-4E71-89D1-64B9437E6AF5}" destId="{2CF5C5A8-A287-46B4-8221-C37C5F1656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8D8C77-6CAA-41B2-B3E5-49C60E9AAEBE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159330-411C-4931-877B-A03F1E8103E2}">
      <dgm:prSet/>
      <dgm:spPr/>
      <dgm:t>
        <a:bodyPr/>
        <a:lstStyle/>
        <a:p>
          <a:r>
            <a:rPr lang="en-US" dirty="0"/>
            <a:t>Formerly, The Most Critical Cyber Threat Was Ransomware</a:t>
          </a:r>
        </a:p>
      </dgm:t>
    </dgm:pt>
    <dgm:pt modelId="{20241CD2-8F61-4756-A28A-11C3554D1F18}" type="parTrans" cxnId="{F6ED62E5-CF27-45CF-9ACE-08E50866E5AD}">
      <dgm:prSet/>
      <dgm:spPr/>
      <dgm:t>
        <a:bodyPr/>
        <a:lstStyle/>
        <a:p>
          <a:endParaRPr lang="en-US"/>
        </a:p>
      </dgm:t>
    </dgm:pt>
    <dgm:pt modelId="{89C5D783-0E94-49F2-BCEC-8456CF5BC37B}" type="sibTrans" cxnId="{F6ED62E5-CF27-45CF-9ACE-08E50866E5AD}">
      <dgm:prSet/>
      <dgm:spPr/>
      <dgm:t>
        <a:bodyPr/>
        <a:lstStyle/>
        <a:p>
          <a:endParaRPr lang="en-US"/>
        </a:p>
      </dgm:t>
    </dgm:pt>
    <dgm:pt modelId="{F1D2FDE8-E070-4359-834F-FC4A899CFEFA}">
      <dgm:prSet/>
      <dgm:spPr/>
      <dgm:t>
        <a:bodyPr/>
        <a:lstStyle/>
        <a:p>
          <a:r>
            <a:rPr lang="en-US"/>
            <a:t>You Currently Could Have Ransomware or Spyware on your System and Not Know</a:t>
          </a:r>
        </a:p>
      </dgm:t>
    </dgm:pt>
    <dgm:pt modelId="{B8E67EA4-7ECB-46BA-9079-BD012D1BC2E3}" type="parTrans" cxnId="{1CE1B5A4-E923-4497-8501-C8E72E68F510}">
      <dgm:prSet/>
      <dgm:spPr/>
      <dgm:t>
        <a:bodyPr/>
        <a:lstStyle/>
        <a:p>
          <a:endParaRPr lang="en-US"/>
        </a:p>
      </dgm:t>
    </dgm:pt>
    <dgm:pt modelId="{8215BA43-A9FC-4208-B2CF-AC4F5FED9AD4}" type="sibTrans" cxnId="{1CE1B5A4-E923-4497-8501-C8E72E68F510}">
      <dgm:prSet/>
      <dgm:spPr/>
      <dgm:t>
        <a:bodyPr/>
        <a:lstStyle/>
        <a:p>
          <a:endParaRPr lang="en-US"/>
        </a:p>
      </dgm:t>
    </dgm:pt>
    <dgm:pt modelId="{DDD4A8F7-19BD-4A9A-A70F-2681C4484BAA}">
      <dgm:prSet/>
      <dgm:spPr/>
      <dgm:t>
        <a:bodyPr/>
        <a:lstStyle/>
        <a:p>
          <a:r>
            <a:rPr lang="en-US"/>
            <a:t>Avg Time to Detect and Contain a Data Breach is 287-Days According to </a:t>
          </a:r>
          <a:r>
            <a:rPr lang="en-US" i="1"/>
            <a:t>IBM Research </a:t>
          </a:r>
          <a:endParaRPr lang="en-US"/>
        </a:p>
      </dgm:t>
    </dgm:pt>
    <dgm:pt modelId="{6A694B6A-C7A0-438E-82FF-0BFFA6B76893}" type="parTrans" cxnId="{4B5C6F6A-7B93-4E4C-9F3A-38E7EE204465}">
      <dgm:prSet/>
      <dgm:spPr/>
      <dgm:t>
        <a:bodyPr/>
        <a:lstStyle/>
        <a:p>
          <a:endParaRPr lang="en-US"/>
        </a:p>
      </dgm:t>
    </dgm:pt>
    <dgm:pt modelId="{FF6937DD-D20C-495C-A8E8-C57756B2B2FB}" type="sibTrans" cxnId="{4B5C6F6A-7B93-4E4C-9F3A-38E7EE204465}">
      <dgm:prSet/>
      <dgm:spPr/>
      <dgm:t>
        <a:bodyPr/>
        <a:lstStyle/>
        <a:p>
          <a:endParaRPr lang="en-US"/>
        </a:p>
      </dgm:t>
    </dgm:pt>
    <dgm:pt modelId="{23FE27B0-4182-4AB7-8788-E2D31B1C9D0E}" type="pres">
      <dgm:prSet presAssocID="{2C8D8C77-6CAA-41B2-B3E5-49C60E9AAEBE}" presName="Name0" presStyleCnt="0">
        <dgm:presLayoutVars>
          <dgm:dir/>
          <dgm:animLvl val="lvl"/>
          <dgm:resizeHandles val="exact"/>
        </dgm:presLayoutVars>
      </dgm:prSet>
      <dgm:spPr/>
    </dgm:pt>
    <dgm:pt modelId="{3B8101F5-63BE-4E15-B2CF-86E7AE8C5F13}" type="pres">
      <dgm:prSet presAssocID="{F1D2FDE8-E070-4359-834F-FC4A899CFEFA}" presName="boxAndChildren" presStyleCnt="0"/>
      <dgm:spPr/>
    </dgm:pt>
    <dgm:pt modelId="{B0A6AE9D-BB1C-447A-BC25-502A5A2C8BF7}" type="pres">
      <dgm:prSet presAssocID="{F1D2FDE8-E070-4359-834F-FC4A899CFEFA}" presName="parentTextBox" presStyleLbl="node1" presStyleIdx="0" presStyleCnt="2"/>
      <dgm:spPr/>
    </dgm:pt>
    <dgm:pt modelId="{09F47753-98A2-40D5-A7FF-FF02E72AA6E8}" type="pres">
      <dgm:prSet presAssocID="{F1D2FDE8-E070-4359-834F-FC4A899CFEFA}" presName="entireBox" presStyleLbl="node1" presStyleIdx="0" presStyleCnt="2"/>
      <dgm:spPr/>
    </dgm:pt>
    <dgm:pt modelId="{BD83163D-7202-4D20-BBDE-379E98E9942E}" type="pres">
      <dgm:prSet presAssocID="{F1D2FDE8-E070-4359-834F-FC4A899CFEFA}" presName="descendantBox" presStyleCnt="0"/>
      <dgm:spPr/>
    </dgm:pt>
    <dgm:pt modelId="{FEDE18C7-F09F-44B8-82EF-DF17671FFBBC}" type="pres">
      <dgm:prSet presAssocID="{DDD4A8F7-19BD-4A9A-A70F-2681C4484BAA}" presName="childTextBox" presStyleLbl="fgAccFollowNode1" presStyleIdx="0" presStyleCnt="1">
        <dgm:presLayoutVars>
          <dgm:bulletEnabled val="1"/>
        </dgm:presLayoutVars>
      </dgm:prSet>
      <dgm:spPr/>
    </dgm:pt>
    <dgm:pt modelId="{1DAA2B8A-FD68-447B-B822-05329B24D3A5}" type="pres">
      <dgm:prSet presAssocID="{89C5D783-0E94-49F2-BCEC-8456CF5BC37B}" presName="sp" presStyleCnt="0"/>
      <dgm:spPr/>
    </dgm:pt>
    <dgm:pt modelId="{AE26655B-9FD9-46DD-8F23-97AD5C82AFBF}" type="pres">
      <dgm:prSet presAssocID="{72159330-411C-4931-877B-A03F1E8103E2}" presName="arrowAndChildren" presStyleCnt="0"/>
      <dgm:spPr/>
    </dgm:pt>
    <dgm:pt modelId="{F439E682-B3F6-41D7-A109-4812E530A621}" type="pres">
      <dgm:prSet presAssocID="{72159330-411C-4931-877B-A03F1E8103E2}" presName="parentTextArrow" presStyleLbl="node1" presStyleIdx="1" presStyleCnt="2"/>
      <dgm:spPr/>
    </dgm:pt>
  </dgm:ptLst>
  <dgm:cxnLst>
    <dgm:cxn modelId="{F2C02339-994E-4DE4-AF4E-AD326BC32EFC}" type="presOf" srcId="{DDD4A8F7-19BD-4A9A-A70F-2681C4484BAA}" destId="{FEDE18C7-F09F-44B8-82EF-DF17671FFBBC}" srcOrd="0" destOrd="0" presId="urn:microsoft.com/office/officeart/2005/8/layout/process4"/>
    <dgm:cxn modelId="{3568B565-CC88-4FB8-9682-76C889FD3FEB}" type="presOf" srcId="{F1D2FDE8-E070-4359-834F-FC4A899CFEFA}" destId="{B0A6AE9D-BB1C-447A-BC25-502A5A2C8BF7}" srcOrd="0" destOrd="0" presId="urn:microsoft.com/office/officeart/2005/8/layout/process4"/>
    <dgm:cxn modelId="{4B5C6F6A-7B93-4E4C-9F3A-38E7EE204465}" srcId="{F1D2FDE8-E070-4359-834F-FC4A899CFEFA}" destId="{DDD4A8F7-19BD-4A9A-A70F-2681C4484BAA}" srcOrd="0" destOrd="0" parTransId="{6A694B6A-C7A0-438E-82FF-0BFFA6B76893}" sibTransId="{FF6937DD-D20C-495C-A8E8-C57756B2B2FB}"/>
    <dgm:cxn modelId="{1CE1B5A4-E923-4497-8501-C8E72E68F510}" srcId="{2C8D8C77-6CAA-41B2-B3E5-49C60E9AAEBE}" destId="{F1D2FDE8-E070-4359-834F-FC4A899CFEFA}" srcOrd="1" destOrd="0" parTransId="{B8E67EA4-7ECB-46BA-9079-BD012D1BC2E3}" sibTransId="{8215BA43-A9FC-4208-B2CF-AC4F5FED9AD4}"/>
    <dgm:cxn modelId="{1E5DFCCB-11E2-4348-8A65-D71C754EF95A}" type="presOf" srcId="{72159330-411C-4931-877B-A03F1E8103E2}" destId="{F439E682-B3F6-41D7-A109-4812E530A621}" srcOrd="0" destOrd="0" presId="urn:microsoft.com/office/officeart/2005/8/layout/process4"/>
    <dgm:cxn modelId="{F6ED62E5-CF27-45CF-9ACE-08E50866E5AD}" srcId="{2C8D8C77-6CAA-41B2-B3E5-49C60E9AAEBE}" destId="{72159330-411C-4931-877B-A03F1E8103E2}" srcOrd="0" destOrd="0" parTransId="{20241CD2-8F61-4756-A28A-11C3554D1F18}" sibTransId="{89C5D783-0E94-49F2-BCEC-8456CF5BC37B}"/>
    <dgm:cxn modelId="{E9BD34EC-A31B-4211-B944-D932A4E99F98}" type="presOf" srcId="{2C8D8C77-6CAA-41B2-B3E5-49C60E9AAEBE}" destId="{23FE27B0-4182-4AB7-8788-E2D31B1C9D0E}" srcOrd="0" destOrd="0" presId="urn:microsoft.com/office/officeart/2005/8/layout/process4"/>
    <dgm:cxn modelId="{4405EFF8-C3BD-4C65-B744-465E24402C7E}" type="presOf" srcId="{F1D2FDE8-E070-4359-834F-FC4A899CFEFA}" destId="{09F47753-98A2-40D5-A7FF-FF02E72AA6E8}" srcOrd="1" destOrd="0" presId="urn:microsoft.com/office/officeart/2005/8/layout/process4"/>
    <dgm:cxn modelId="{D602A17F-404A-4376-A96C-F75321125591}" type="presParOf" srcId="{23FE27B0-4182-4AB7-8788-E2D31B1C9D0E}" destId="{3B8101F5-63BE-4E15-B2CF-86E7AE8C5F13}" srcOrd="0" destOrd="0" presId="urn:microsoft.com/office/officeart/2005/8/layout/process4"/>
    <dgm:cxn modelId="{71F2E52D-4C4C-4906-A16E-827E58568950}" type="presParOf" srcId="{3B8101F5-63BE-4E15-B2CF-86E7AE8C5F13}" destId="{B0A6AE9D-BB1C-447A-BC25-502A5A2C8BF7}" srcOrd="0" destOrd="0" presId="urn:microsoft.com/office/officeart/2005/8/layout/process4"/>
    <dgm:cxn modelId="{337A07B2-593C-4DE7-9165-64182D8A5836}" type="presParOf" srcId="{3B8101F5-63BE-4E15-B2CF-86E7AE8C5F13}" destId="{09F47753-98A2-40D5-A7FF-FF02E72AA6E8}" srcOrd="1" destOrd="0" presId="urn:microsoft.com/office/officeart/2005/8/layout/process4"/>
    <dgm:cxn modelId="{B9CDE67E-4EBB-4B9C-AF8A-8C52E96D3971}" type="presParOf" srcId="{3B8101F5-63BE-4E15-B2CF-86E7AE8C5F13}" destId="{BD83163D-7202-4D20-BBDE-379E98E9942E}" srcOrd="2" destOrd="0" presId="urn:microsoft.com/office/officeart/2005/8/layout/process4"/>
    <dgm:cxn modelId="{030C1262-F905-43CE-98FA-A56D92A32163}" type="presParOf" srcId="{BD83163D-7202-4D20-BBDE-379E98E9942E}" destId="{FEDE18C7-F09F-44B8-82EF-DF17671FFBBC}" srcOrd="0" destOrd="0" presId="urn:microsoft.com/office/officeart/2005/8/layout/process4"/>
    <dgm:cxn modelId="{5C088CA2-35A9-4E7A-93DA-D8F9B0907D95}" type="presParOf" srcId="{23FE27B0-4182-4AB7-8788-E2D31B1C9D0E}" destId="{1DAA2B8A-FD68-447B-B822-05329B24D3A5}" srcOrd="1" destOrd="0" presId="urn:microsoft.com/office/officeart/2005/8/layout/process4"/>
    <dgm:cxn modelId="{82C0450F-008D-4CA5-BA60-DF1CB8CEA636}" type="presParOf" srcId="{23FE27B0-4182-4AB7-8788-E2D31B1C9D0E}" destId="{AE26655B-9FD9-46DD-8F23-97AD5C82AFBF}" srcOrd="2" destOrd="0" presId="urn:microsoft.com/office/officeart/2005/8/layout/process4"/>
    <dgm:cxn modelId="{89C5D50F-6608-4329-8F51-C91B20E40456}" type="presParOf" srcId="{AE26655B-9FD9-46DD-8F23-97AD5C82AFBF}" destId="{F439E682-B3F6-41D7-A109-4812E530A62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620888-D0B5-4BA2-8E62-D3A57405BA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FDAE45-083C-4D5A-B684-ADD90EE86BEC}">
      <dgm:prSet/>
      <dgm:spPr/>
      <dgm:t>
        <a:bodyPr/>
        <a:lstStyle/>
        <a:p>
          <a:r>
            <a:rPr lang="en-US"/>
            <a:t>4 out of 5 Vehicles Sold in 2022 Included Personal Data</a:t>
          </a:r>
        </a:p>
      </dgm:t>
    </dgm:pt>
    <dgm:pt modelId="{E2D00961-E38F-4647-AEEC-E342033AF0D3}" type="parTrans" cxnId="{A96483D7-8AE2-4B5F-9E86-0A9790E3AFFC}">
      <dgm:prSet/>
      <dgm:spPr/>
      <dgm:t>
        <a:bodyPr/>
        <a:lstStyle/>
        <a:p>
          <a:endParaRPr lang="en-US"/>
        </a:p>
      </dgm:t>
    </dgm:pt>
    <dgm:pt modelId="{E85CDCE1-89F5-4150-ABE2-7A2524834AA0}" type="sibTrans" cxnId="{A96483D7-8AE2-4B5F-9E86-0A9790E3AFFC}">
      <dgm:prSet/>
      <dgm:spPr/>
      <dgm:t>
        <a:bodyPr/>
        <a:lstStyle/>
        <a:p>
          <a:endParaRPr lang="en-US"/>
        </a:p>
      </dgm:t>
    </dgm:pt>
    <dgm:pt modelId="{7EB9093D-61AD-4A1B-BA84-B1797C5E2D1B}">
      <dgm:prSet/>
      <dgm:spPr/>
      <dgm:t>
        <a:bodyPr/>
        <a:lstStyle/>
        <a:p>
          <a:r>
            <a:rPr lang="en-US"/>
            <a:t>Cars are Smartphones on Wheels</a:t>
          </a:r>
        </a:p>
      </dgm:t>
    </dgm:pt>
    <dgm:pt modelId="{C70AC400-10F6-4977-A69D-E361DCDA5011}" type="parTrans" cxnId="{3C7DC0C7-7433-46CB-989D-808A1387A990}">
      <dgm:prSet/>
      <dgm:spPr/>
      <dgm:t>
        <a:bodyPr/>
        <a:lstStyle/>
        <a:p>
          <a:endParaRPr lang="en-US"/>
        </a:p>
      </dgm:t>
    </dgm:pt>
    <dgm:pt modelId="{D7718D42-0274-4A0B-9AF3-5AF05501232F}" type="sibTrans" cxnId="{3C7DC0C7-7433-46CB-989D-808A1387A990}">
      <dgm:prSet/>
      <dgm:spPr/>
      <dgm:t>
        <a:bodyPr/>
        <a:lstStyle/>
        <a:p>
          <a:endParaRPr lang="en-US"/>
        </a:p>
      </dgm:t>
    </dgm:pt>
    <dgm:pt modelId="{5DD94E1D-4071-49A1-A914-898464D88AE2}">
      <dgm:prSet/>
      <dgm:spPr/>
      <dgm:t>
        <a:bodyPr/>
        <a:lstStyle/>
        <a:p>
          <a:r>
            <a:rPr lang="en-US"/>
            <a:t>“Do You Want to Download Your Contacts”?</a:t>
          </a:r>
        </a:p>
      </dgm:t>
    </dgm:pt>
    <dgm:pt modelId="{03F449A4-560D-4C0C-B1B6-4A3FA50D50AE}" type="parTrans" cxnId="{C97F3282-D218-45F8-B4BD-B58D57ACE4B7}">
      <dgm:prSet/>
      <dgm:spPr/>
      <dgm:t>
        <a:bodyPr/>
        <a:lstStyle/>
        <a:p>
          <a:endParaRPr lang="en-US"/>
        </a:p>
      </dgm:t>
    </dgm:pt>
    <dgm:pt modelId="{F5765FE0-AC8E-48D1-B1C1-10311BD97DD6}" type="sibTrans" cxnId="{C97F3282-D218-45F8-B4BD-B58D57ACE4B7}">
      <dgm:prSet/>
      <dgm:spPr/>
      <dgm:t>
        <a:bodyPr/>
        <a:lstStyle/>
        <a:p>
          <a:endParaRPr lang="en-US"/>
        </a:p>
      </dgm:t>
    </dgm:pt>
    <dgm:pt modelId="{FBA62411-431B-4CD8-80BB-861E94E0C0F7}">
      <dgm:prSet/>
      <dgm:spPr/>
      <dgm:t>
        <a:bodyPr/>
        <a:lstStyle/>
        <a:p>
          <a:r>
            <a:rPr lang="en-US"/>
            <a:t>GPS Data</a:t>
          </a:r>
        </a:p>
      </dgm:t>
    </dgm:pt>
    <dgm:pt modelId="{DDD63913-D4FE-4A38-99D0-F26096B74C36}" type="parTrans" cxnId="{51CD6952-90AA-4D31-9211-18A08FFB6A81}">
      <dgm:prSet/>
      <dgm:spPr/>
      <dgm:t>
        <a:bodyPr/>
        <a:lstStyle/>
        <a:p>
          <a:endParaRPr lang="en-US"/>
        </a:p>
      </dgm:t>
    </dgm:pt>
    <dgm:pt modelId="{47AC0D70-DA6B-4244-A5F1-6A7FDDF92BE5}" type="sibTrans" cxnId="{51CD6952-90AA-4D31-9211-18A08FFB6A81}">
      <dgm:prSet/>
      <dgm:spPr/>
      <dgm:t>
        <a:bodyPr/>
        <a:lstStyle/>
        <a:p>
          <a:endParaRPr lang="en-US"/>
        </a:p>
      </dgm:t>
    </dgm:pt>
    <dgm:pt modelId="{EF304B81-77E8-4138-80B4-AEF50AE25753}">
      <dgm:prSet/>
      <dgm:spPr/>
      <dgm:t>
        <a:bodyPr/>
        <a:lstStyle/>
        <a:p>
          <a:r>
            <a:rPr lang="en-US"/>
            <a:t>Camera’s</a:t>
          </a:r>
        </a:p>
      </dgm:t>
    </dgm:pt>
    <dgm:pt modelId="{55989302-F359-4597-B2AF-1749780BD331}" type="parTrans" cxnId="{D22FED4F-72DC-44ED-9049-4E48E05990BB}">
      <dgm:prSet/>
      <dgm:spPr/>
      <dgm:t>
        <a:bodyPr/>
        <a:lstStyle/>
        <a:p>
          <a:endParaRPr lang="en-US"/>
        </a:p>
      </dgm:t>
    </dgm:pt>
    <dgm:pt modelId="{E659BC2F-FEBC-4511-9F75-192090DFA74E}" type="sibTrans" cxnId="{D22FED4F-72DC-44ED-9049-4E48E05990BB}">
      <dgm:prSet/>
      <dgm:spPr/>
      <dgm:t>
        <a:bodyPr/>
        <a:lstStyle/>
        <a:p>
          <a:endParaRPr lang="en-US"/>
        </a:p>
      </dgm:t>
    </dgm:pt>
    <dgm:pt modelId="{03BA29D7-0841-4A01-A391-A81FEB018E64}">
      <dgm:prSet/>
      <dgm:spPr/>
      <dgm:t>
        <a:bodyPr/>
        <a:lstStyle/>
        <a:p>
          <a:r>
            <a:rPr lang="en-US"/>
            <a:t>Aftermarket Devices</a:t>
          </a:r>
        </a:p>
      </dgm:t>
    </dgm:pt>
    <dgm:pt modelId="{B0926034-739D-4830-8DCC-BEF0456B0F8B}" type="parTrans" cxnId="{F150FEDE-4E12-4F73-BD41-23398DFA5D4B}">
      <dgm:prSet/>
      <dgm:spPr/>
      <dgm:t>
        <a:bodyPr/>
        <a:lstStyle/>
        <a:p>
          <a:endParaRPr lang="en-US"/>
        </a:p>
      </dgm:t>
    </dgm:pt>
    <dgm:pt modelId="{3F9225C6-0802-4D6A-A7F7-8FD0D909FE2C}" type="sibTrans" cxnId="{F150FEDE-4E12-4F73-BD41-23398DFA5D4B}">
      <dgm:prSet/>
      <dgm:spPr/>
      <dgm:t>
        <a:bodyPr/>
        <a:lstStyle/>
        <a:p>
          <a:endParaRPr lang="en-US"/>
        </a:p>
      </dgm:t>
    </dgm:pt>
    <dgm:pt modelId="{387CC2FF-58F6-4389-BFD1-E4D43CC5B664}">
      <dgm:prSet/>
      <dgm:spPr/>
      <dgm:t>
        <a:bodyPr/>
        <a:lstStyle/>
        <a:p>
          <a:r>
            <a:rPr lang="en-US"/>
            <a:t>New Vehicle Tech Includes Apple/Google Pay</a:t>
          </a:r>
        </a:p>
      </dgm:t>
    </dgm:pt>
    <dgm:pt modelId="{0428A31B-941E-4216-AF79-00D7E1069175}" type="parTrans" cxnId="{074D8CC1-F0CF-4483-824F-CE86D66A8124}">
      <dgm:prSet/>
      <dgm:spPr/>
      <dgm:t>
        <a:bodyPr/>
        <a:lstStyle/>
        <a:p>
          <a:endParaRPr lang="en-US"/>
        </a:p>
      </dgm:t>
    </dgm:pt>
    <dgm:pt modelId="{E0DE2D12-9EB9-4F58-A2E0-5010D538090B}" type="sibTrans" cxnId="{074D8CC1-F0CF-4483-824F-CE86D66A8124}">
      <dgm:prSet/>
      <dgm:spPr/>
      <dgm:t>
        <a:bodyPr/>
        <a:lstStyle/>
        <a:p>
          <a:endParaRPr lang="en-US"/>
        </a:p>
      </dgm:t>
    </dgm:pt>
    <dgm:pt modelId="{CC8EAEF5-1715-4951-A896-82D9820B3E96}">
      <dgm:prSet/>
      <dgm:spPr/>
      <dgm:t>
        <a:bodyPr/>
        <a:lstStyle/>
        <a:p>
          <a:r>
            <a:rPr lang="en-US"/>
            <a:t>Privacy4Cars Can Help:  </a:t>
          </a:r>
          <a:r>
            <a:rPr lang="en-US">
              <a:hlinkClick xmlns:r="http://schemas.openxmlformats.org/officeDocument/2006/relationships" r:id="rId1"/>
            </a:rPr>
            <a:t>https://privacy4cars.com/</a:t>
          </a:r>
          <a:r>
            <a:rPr lang="en-US"/>
            <a:t> </a:t>
          </a:r>
        </a:p>
      </dgm:t>
    </dgm:pt>
    <dgm:pt modelId="{6411FC6A-D7FA-4B7D-9EFD-64A39611D882}" type="parTrans" cxnId="{4139ACBD-0CCC-4ECE-A36A-911666705D3C}">
      <dgm:prSet/>
      <dgm:spPr/>
      <dgm:t>
        <a:bodyPr/>
        <a:lstStyle/>
        <a:p>
          <a:endParaRPr lang="en-US"/>
        </a:p>
      </dgm:t>
    </dgm:pt>
    <dgm:pt modelId="{C7CE502A-A7EB-474D-B107-6BD471814363}" type="sibTrans" cxnId="{4139ACBD-0CCC-4ECE-A36A-911666705D3C}">
      <dgm:prSet/>
      <dgm:spPr/>
      <dgm:t>
        <a:bodyPr/>
        <a:lstStyle/>
        <a:p>
          <a:endParaRPr lang="en-US"/>
        </a:p>
      </dgm:t>
    </dgm:pt>
    <dgm:pt modelId="{3994AB43-5315-42CC-B194-97F0DD4C9EC1}" type="pres">
      <dgm:prSet presAssocID="{6C620888-D0B5-4BA2-8E62-D3A57405BAA1}" presName="linear" presStyleCnt="0">
        <dgm:presLayoutVars>
          <dgm:animLvl val="lvl"/>
          <dgm:resizeHandles val="exact"/>
        </dgm:presLayoutVars>
      </dgm:prSet>
      <dgm:spPr/>
    </dgm:pt>
    <dgm:pt modelId="{6586DD54-84DB-4316-B0C1-47DB6A36DD7E}" type="pres">
      <dgm:prSet presAssocID="{D0FDAE45-083C-4D5A-B684-ADD90EE86BE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036A1B8F-F38F-4678-9994-995F673E00CA}" type="pres">
      <dgm:prSet presAssocID="{E85CDCE1-89F5-4150-ABE2-7A2524834AA0}" presName="spacer" presStyleCnt="0"/>
      <dgm:spPr/>
    </dgm:pt>
    <dgm:pt modelId="{97A64385-F687-4849-B9E7-CEA2A97809F5}" type="pres">
      <dgm:prSet presAssocID="{7EB9093D-61AD-4A1B-BA84-B1797C5E2D1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0CB9A20-3B55-434B-A529-CC5F186ED7C0}" type="pres">
      <dgm:prSet presAssocID="{D7718D42-0274-4A0B-9AF3-5AF05501232F}" presName="spacer" presStyleCnt="0"/>
      <dgm:spPr/>
    </dgm:pt>
    <dgm:pt modelId="{9244AE59-8C2A-4109-B5D9-A1961B081337}" type="pres">
      <dgm:prSet presAssocID="{5DD94E1D-4071-49A1-A914-898464D88AE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84F0740-7627-443F-B9CF-3685C604D3B6}" type="pres">
      <dgm:prSet presAssocID="{F5765FE0-AC8E-48D1-B1C1-10311BD97DD6}" presName="spacer" presStyleCnt="0"/>
      <dgm:spPr/>
    </dgm:pt>
    <dgm:pt modelId="{E9E45906-7130-4303-95E0-80453A8F0F6B}" type="pres">
      <dgm:prSet presAssocID="{FBA62411-431B-4CD8-80BB-861E94E0C0F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ABD2041-1A7B-4DB4-B0E2-AD1683E8FF9C}" type="pres">
      <dgm:prSet presAssocID="{47AC0D70-DA6B-4244-A5F1-6A7FDDF92BE5}" presName="spacer" presStyleCnt="0"/>
      <dgm:spPr/>
    </dgm:pt>
    <dgm:pt modelId="{CA5D21F7-CFFE-4880-B121-6F09540C7EDD}" type="pres">
      <dgm:prSet presAssocID="{EF304B81-77E8-4138-80B4-AEF50AE25753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6AC81E5-503B-447E-88AB-4A6C16AB9339}" type="pres">
      <dgm:prSet presAssocID="{E659BC2F-FEBC-4511-9F75-192090DFA74E}" presName="spacer" presStyleCnt="0"/>
      <dgm:spPr/>
    </dgm:pt>
    <dgm:pt modelId="{E5C15350-18E4-4B9D-ACE9-5793839901A4}" type="pres">
      <dgm:prSet presAssocID="{03BA29D7-0841-4A01-A391-A81FEB018E6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75A3FC5-0C81-4E1C-AE12-F0BB48E9590C}" type="pres">
      <dgm:prSet presAssocID="{3F9225C6-0802-4D6A-A7F7-8FD0D909FE2C}" presName="spacer" presStyleCnt="0"/>
      <dgm:spPr/>
    </dgm:pt>
    <dgm:pt modelId="{6ADE09E5-9D50-46B3-965B-D6DAB36BFD05}" type="pres">
      <dgm:prSet presAssocID="{387CC2FF-58F6-4389-BFD1-E4D43CC5B66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D48C6A7E-01DD-424F-AD7F-2EA364B22C2C}" type="pres">
      <dgm:prSet presAssocID="{E0DE2D12-9EB9-4F58-A2E0-5010D538090B}" presName="spacer" presStyleCnt="0"/>
      <dgm:spPr/>
    </dgm:pt>
    <dgm:pt modelId="{36AD91F1-E86A-465E-8AEA-A6FFA2DB941D}" type="pres">
      <dgm:prSet presAssocID="{CC8EAEF5-1715-4951-A896-82D9820B3E9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1A8CF22-8A07-4A75-B0AB-3CAEAAA09B1B}" type="presOf" srcId="{03BA29D7-0841-4A01-A391-A81FEB018E64}" destId="{E5C15350-18E4-4B9D-ACE9-5793839901A4}" srcOrd="0" destOrd="0" presId="urn:microsoft.com/office/officeart/2005/8/layout/vList2"/>
    <dgm:cxn modelId="{5B25BC34-E0E7-44B4-BD5C-052EBD40EDCC}" type="presOf" srcId="{5DD94E1D-4071-49A1-A914-898464D88AE2}" destId="{9244AE59-8C2A-4109-B5D9-A1961B081337}" srcOrd="0" destOrd="0" presId="urn:microsoft.com/office/officeart/2005/8/layout/vList2"/>
    <dgm:cxn modelId="{10FE333D-9872-4DC4-9F17-C76DE7886B3F}" type="presOf" srcId="{6C620888-D0B5-4BA2-8E62-D3A57405BAA1}" destId="{3994AB43-5315-42CC-B194-97F0DD4C9EC1}" srcOrd="0" destOrd="0" presId="urn:microsoft.com/office/officeart/2005/8/layout/vList2"/>
    <dgm:cxn modelId="{E7A90641-BEF2-4BBA-8E27-05087BB07B60}" type="presOf" srcId="{7EB9093D-61AD-4A1B-BA84-B1797C5E2D1B}" destId="{97A64385-F687-4849-B9E7-CEA2A97809F5}" srcOrd="0" destOrd="0" presId="urn:microsoft.com/office/officeart/2005/8/layout/vList2"/>
    <dgm:cxn modelId="{E2BCB744-597C-416E-AABC-A6C93B87C7D0}" type="presOf" srcId="{FBA62411-431B-4CD8-80BB-861E94E0C0F7}" destId="{E9E45906-7130-4303-95E0-80453A8F0F6B}" srcOrd="0" destOrd="0" presId="urn:microsoft.com/office/officeart/2005/8/layout/vList2"/>
    <dgm:cxn modelId="{D22FED4F-72DC-44ED-9049-4E48E05990BB}" srcId="{6C620888-D0B5-4BA2-8E62-D3A57405BAA1}" destId="{EF304B81-77E8-4138-80B4-AEF50AE25753}" srcOrd="4" destOrd="0" parTransId="{55989302-F359-4597-B2AF-1749780BD331}" sibTransId="{E659BC2F-FEBC-4511-9F75-192090DFA74E}"/>
    <dgm:cxn modelId="{51CD6952-90AA-4D31-9211-18A08FFB6A81}" srcId="{6C620888-D0B5-4BA2-8E62-D3A57405BAA1}" destId="{FBA62411-431B-4CD8-80BB-861E94E0C0F7}" srcOrd="3" destOrd="0" parTransId="{DDD63913-D4FE-4A38-99D0-F26096B74C36}" sibTransId="{47AC0D70-DA6B-4244-A5F1-6A7FDDF92BE5}"/>
    <dgm:cxn modelId="{FFF70275-D51B-4C8E-9380-C15617AA0AED}" type="presOf" srcId="{CC8EAEF5-1715-4951-A896-82D9820B3E96}" destId="{36AD91F1-E86A-465E-8AEA-A6FFA2DB941D}" srcOrd="0" destOrd="0" presId="urn:microsoft.com/office/officeart/2005/8/layout/vList2"/>
    <dgm:cxn modelId="{C97F3282-D218-45F8-B4BD-B58D57ACE4B7}" srcId="{6C620888-D0B5-4BA2-8E62-D3A57405BAA1}" destId="{5DD94E1D-4071-49A1-A914-898464D88AE2}" srcOrd="2" destOrd="0" parTransId="{03F449A4-560D-4C0C-B1B6-4A3FA50D50AE}" sibTransId="{F5765FE0-AC8E-48D1-B1C1-10311BD97DD6}"/>
    <dgm:cxn modelId="{537259A1-43D6-4BF5-865E-78615B852A79}" type="presOf" srcId="{D0FDAE45-083C-4D5A-B684-ADD90EE86BEC}" destId="{6586DD54-84DB-4316-B0C1-47DB6A36DD7E}" srcOrd="0" destOrd="0" presId="urn:microsoft.com/office/officeart/2005/8/layout/vList2"/>
    <dgm:cxn modelId="{4139ACBD-0CCC-4ECE-A36A-911666705D3C}" srcId="{6C620888-D0B5-4BA2-8E62-D3A57405BAA1}" destId="{CC8EAEF5-1715-4951-A896-82D9820B3E96}" srcOrd="7" destOrd="0" parTransId="{6411FC6A-D7FA-4B7D-9EFD-64A39611D882}" sibTransId="{C7CE502A-A7EB-474D-B107-6BD471814363}"/>
    <dgm:cxn modelId="{074D8CC1-F0CF-4483-824F-CE86D66A8124}" srcId="{6C620888-D0B5-4BA2-8E62-D3A57405BAA1}" destId="{387CC2FF-58F6-4389-BFD1-E4D43CC5B664}" srcOrd="6" destOrd="0" parTransId="{0428A31B-941E-4216-AF79-00D7E1069175}" sibTransId="{E0DE2D12-9EB9-4F58-A2E0-5010D538090B}"/>
    <dgm:cxn modelId="{3C7DC0C7-7433-46CB-989D-808A1387A990}" srcId="{6C620888-D0B5-4BA2-8E62-D3A57405BAA1}" destId="{7EB9093D-61AD-4A1B-BA84-B1797C5E2D1B}" srcOrd="1" destOrd="0" parTransId="{C70AC400-10F6-4977-A69D-E361DCDA5011}" sibTransId="{D7718D42-0274-4A0B-9AF3-5AF05501232F}"/>
    <dgm:cxn modelId="{A96483D7-8AE2-4B5F-9E86-0A9790E3AFFC}" srcId="{6C620888-D0B5-4BA2-8E62-D3A57405BAA1}" destId="{D0FDAE45-083C-4D5A-B684-ADD90EE86BEC}" srcOrd="0" destOrd="0" parTransId="{E2D00961-E38F-4647-AEEC-E342033AF0D3}" sibTransId="{E85CDCE1-89F5-4150-ABE2-7A2524834AA0}"/>
    <dgm:cxn modelId="{F150FEDE-4E12-4F73-BD41-23398DFA5D4B}" srcId="{6C620888-D0B5-4BA2-8E62-D3A57405BAA1}" destId="{03BA29D7-0841-4A01-A391-A81FEB018E64}" srcOrd="5" destOrd="0" parTransId="{B0926034-739D-4830-8DCC-BEF0456B0F8B}" sibTransId="{3F9225C6-0802-4D6A-A7F7-8FD0D909FE2C}"/>
    <dgm:cxn modelId="{95097EE4-7A55-47CA-991B-1AE2C3287C4E}" type="presOf" srcId="{EF304B81-77E8-4138-80B4-AEF50AE25753}" destId="{CA5D21F7-CFFE-4880-B121-6F09540C7EDD}" srcOrd="0" destOrd="0" presId="urn:microsoft.com/office/officeart/2005/8/layout/vList2"/>
    <dgm:cxn modelId="{400D89F1-082C-412A-A50E-784177280483}" type="presOf" srcId="{387CC2FF-58F6-4389-BFD1-E4D43CC5B664}" destId="{6ADE09E5-9D50-46B3-965B-D6DAB36BFD05}" srcOrd="0" destOrd="0" presId="urn:microsoft.com/office/officeart/2005/8/layout/vList2"/>
    <dgm:cxn modelId="{437BEC6A-E3FE-4287-AA42-DB93167DA69C}" type="presParOf" srcId="{3994AB43-5315-42CC-B194-97F0DD4C9EC1}" destId="{6586DD54-84DB-4316-B0C1-47DB6A36DD7E}" srcOrd="0" destOrd="0" presId="urn:microsoft.com/office/officeart/2005/8/layout/vList2"/>
    <dgm:cxn modelId="{CFFEADBC-2805-4717-8908-002FE79CCD4D}" type="presParOf" srcId="{3994AB43-5315-42CC-B194-97F0DD4C9EC1}" destId="{036A1B8F-F38F-4678-9994-995F673E00CA}" srcOrd="1" destOrd="0" presId="urn:microsoft.com/office/officeart/2005/8/layout/vList2"/>
    <dgm:cxn modelId="{B480CE55-8E57-4640-A5D5-3E253998A15E}" type="presParOf" srcId="{3994AB43-5315-42CC-B194-97F0DD4C9EC1}" destId="{97A64385-F687-4849-B9E7-CEA2A97809F5}" srcOrd="2" destOrd="0" presId="urn:microsoft.com/office/officeart/2005/8/layout/vList2"/>
    <dgm:cxn modelId="{49182C84-5684-405E-8712-BD8666A6503B}" type="presParOf" srcId="{3994AB43-5315-42CC-B194-97F0DD4C9EC1}" destId="{F0CB9A20-3B55-434B-A529-CC5F186ED7C0}" srcOrd="3" destOrd="0" presId="urn:microsoft.com/office/officeart/2005/8/layout/vList2"/>
    <dgm:cxn modelId="{3B8FD15C-7AAA-4CE4-A5F3-130506439839}" type="presParOf" srcId="{3994AB43-5315-42CC-B194-97F0DD4C9EC1}" destId="{9244AE59-8C2A-4109-B5D9-A1961B081337}" srcOrd="4" destOrd="0" presId="urn:microsoft.com/office/officeart/2005/8/layout/vList2"/>
    <dgm:cxn modelId="{C36A99EE-1416-4D3E-88B4-EEE33C1FA4FA}" type="presParOf" srcId="{3994AB43-5315-42CC-B194-97F0DD4C9EC1}" destId="{784F0740-7627-443F-B9CF-3685C604D3B6}" srcOrd="5" destOrd="0" presId="urn:microsoft.com/office/officeart/2005/8/layout/vList2"/>
    <dgm:cxn modelId="{30222153-2EB4-4B4C-9DC8-21CA714051B9}" type="presParOf" srcId="{3994AB43-5315-42CC-B194-97F0DD4C9EC1}" destId="{E9E45906-7130-4303-95E0-80453A8F0F6B}" srcOrd="6" destOrd="0" presId="urn:microsoft.com/office/officeart/2005/8/layout/vList2"/>
    <dgm:cxn modelId="{48B3BF4E-51DE-45D0-897F-E21574F6DC52}" type="presParOf" srcId="{3994AB43-5315-42CC-B194-97F0DD4C9EC1}" destId="{7ABD2041-1A7B-4DB4-B0E2-AD1683E8FF9C}" srcOrd="7" destOrd="0" presId="urn:microsoft.com/office/officeart/2005/8/layout/vList2"/>
    <dgm:cxn modelId="{077B1AE9-31DE-4836-9BAF-FD84F424A4A6}" type="presParOf" srcId="{3994AB43-5315-42CC-B194-97F0DD4C9EC1}" destId="{CA5D21F7-CFFE-4880-B121-6F09540C7EDD}" srcOrd="8" destOrd="0" presId="urn:microsoft.com/office/officeart/2005/8/layout/vList2"/>
    <dgm:cxn modelId="{B1EC6F7F-5500-46D9-9F41-CCD776CA7742}" type="presParOf" srcId="{3994AB43-5315-42CC-B194-97F0DD4C9EC1}" destId="{16AC81E5-503B-447E-88AB-4A6C16AB9339}" srcOrd="9" destOrd="0" presId="urn:microsoft.com/office/officeart/2005/8/layout/vList2"/>
    <dgm:cxn modelId="{2179653C-B858-4AE3-A840-80924CE0FFD9}" type="presParOf" srcId="{3994AB43-5315-42CC-B194-97F0DD4C9EC1}" destId="{E5C15350-18E4-4B9D-ACE9-5793839901A4}" srcOrd="10" destOrd="0" presId="urn:microsoft.com/office/officeart/2005/8/layout/vList2"/>
    <dgm:cxn modelId="{289EBF91-CC57-4E24-ADE6-AF2CE67296F0}" type="presParOf" srcId="{3994AB43-5315-42CC-B194-97F0DD4C9EC1}" destId="{575A3FC5-0C81-4E1C-AE12-F0BB48E9590C}" srcOrd="11" destOrd="0" presId="urn:microsoft.com/office/officeart/2005/8/layout/vList2"/>
    <dgm:cxn modelId="{A809CF44-D91E-4369-9CF8-FE4DC34224A0}" type="presParOf" srcId="{3994AB43-5315-42CC-B194-97F0DD4C9EC1}" destId="{6ADE09E5-9D50-46B3-965B-D6DAB36BFD05}" srcOrd="12" destOrd="0" presId="urn:microsoft.com/office/officeart/2005/8/layout/vList2"/>
    <dgm:cxn modelId="{B9E22284-FD7B-4D5F-806B-A6B13F5A7B57}" type="presParOf" srcId="{3994AB43-5315-42CC-B194-97F0DD4C9EC1}" destId="{D48C6A7E-01DD-424F-AD7F-2EA364B22C2C}" srcOrd="13" destOrd="0" presId="urn:microsoft.com/office/officeart/2005/8/layout/vList2"/>
    <dgm:cxn modelId="{82455640-3139-4CE0-ABF0-7B28AB58320A}" type="presParOf" srcId="{3994AB43-5315-42CC-B194-97F0DD4C9EC1}" destId="{36AD91F1-E86A-465E-8AEA-A6FFA2DB941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DC31763-F09A-4419-8D39-38233AC9172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098E24E-FCDA-49B6-B650-B183A68716DD}">
      <dgm:prSet/>
      <dgm:spPr/>
      <dgm:t>
        <a:bodyPr/>
        <a:lstStyle/>
        <a:p>
          <a:r>
            <a:rPr lang="en-US" b="0" i="0"/>
            <a:t>All the Security Measurers Can’t Fix an Employee Clicking on a Malicious Link or Opening an Attachment</a:t>
          </a:r>
          <a:endParaRPr lang="en-US"/>
        </a:p>
      </dgm:t>
    </dgm:pt>
    <dgm:pt modelId="{8C602E00-6D6A-4956-9EED-49779EDB2D27}" type="parTrans" cxnId="{D7AE1AC9-BA91-40B0-A68D-F13A62CD3338}">
      <dgm:prSet/>
      <dgm:spPr/>
      <dgm:t>
        <a:bodyPr/>
        <a:lstStyle/>
        <a:p>
          <a:endParaRPr lang="en-US"/>
        </a:p>
      </dgm:t>
    </dgm:pt>
    <dgm:pt modelId="{AC94BBBC-F537-447A-B884-C77DF95722B1}" type="sibTrans" cxnId="{D7AE1AC9-BA91-40B0-A68D-F13A62CD3338}">
      <dgm:prSet/>
      <dgm:spPr/>
      <dgm:t>
        <a:bodyPr/>
        <a:lstStyle/>
        <a:p>
          <a:endParaRPr lang="en-US"/>
        </a:p>
      </dgm:t>
    </dgm:pt>
    <dgm:pt modelId="{A08C7616-B38C-44B7-8CC9-9F8F36CB536E}">
      <dgm:prSet/>
      <dgm:spPr/>
      <dgm:t>
        <a:bodyPr/>
        <a:lstStyle/>
        <a:p>
          <a:r>
            <a:rPr lang="en-US" b="0" i="0"/>
            <a:t>Cyber Crooks Know this is the </a:t>
          </a:r>
          <a:r>
            <a:rPr lang="en-US" b="1" i="0"/>
            <a:t>Weak-Link</a:t>
          </a:r>
          <a:endParaRPr lang="en-US"/>
        </a:p>
      </dgm:t>
    </dgm:pt>
    <dgm:pt modelId="{A65CC3A7-E20B-4F75-B673-FAED18DD1CB2}" type="parTrans" cxnId="{F60BB2C3-BEA9-4EA6-BAB6-153CF0E6866E}">
      <dgm:prSet/>
      <dgm:spPr/>
      <dgm:t>
        <a:bodyPr/>
        <a:lstStyle/>
        <a:p>
          <a:endParaRPr lang="en-US"/>
        </a:p>
      </dgm:t>
    </dgm:pt>
    <dgm:pt modelId="{A6A0D76B-498D-4F44-9CB8-BB22B742AD93}" type="sibTrans" cxnId="{F60BB2C3-BEA9-4EA6-BAB6-153CF0E6866E}">
      <dgm:prSet/>
      <dgm:spPr/>
      <dgm:t>
        <a:bodyPr/>
        <a:lstStyle/>
        <a:p>
          <a:endParaRPr lang="en-US"/>
        </a:p>
      </dgm:t>
    </dgm:pt>
    <dgm:pt modelId="{44CF58B2-9CEC-4EA4-AB6D-4485AB16AC30}">
      <dgm:prSet/>
      <dgm:spPr/>
      <dgm:t>
        <a:bodyPr/>
        <a:lstStyle/>
        <a:p>
          <a:r>
            <a:rPr lang="en-US" b="0" i="0"/>
            <a:t>Social Engineering – Paying Fraudulent Invoices from Spoofed e-mail Address</a:t>
          </a:r>
          <a:endParaRPr lang="en-US"/>
        </a:p>
      </dgm:t>
    </dgm:pt>
    <dgm:pt modelId="{D9BA79D4-1447-4238-BD4B-8EF6BDE32C1F}" type="parTrans" cxnId="{0DBE3A7B-FC79-4735-BE6A-8E6A67655CE2}">
      <dgm:prSet/>
      <dgm:spPr/>
      <dgm:t>
        <a:bodyPr/>
        <a:lstStyle/>
        <a:p>
          <a:endParaRPr lang="en-US"/>
        </a:p>
      </dgm:t>
    </dgm:pt>
    <dgm:pt modelId="{23141CFD-FBB4-43A9-869A-876EC2EA6CA7}" type="sibTrans" cxnId="{0DBE3A7B-FC79-4735-BE6A-8E6A67655CE2}">
      <dgm:prSet/>
      <dgm:spPr/>
      <dgm:t>
        <a:bodyPr/>
        <a:lstStyle/>
        <a:p>
          <a:endParaRPr lang="en-US"/>
        </a:p>
      </dgm:t>
    </dgm:pt>
    <dgm:pt modelId="{75021B95-20B3-4D29-BC0C-79A4D1814924}">
      <dgm:prSet/>
      <dgm:spPr/>
      <dgm:t>
        <a:bodyPr/>
        <a:lstStyle/>
        <a:p>
          <a:r>
            <a:rPr lang="en-US" b="0" i="0"/>
            <a:t>Accountant sends email to Pay XYZ Company but the email was from the Bad-Guys    </a:t>
          </a:r>
          <a:endParaRPr lang="en-US"/>
        </a:p>
      </dgm:t>
    </dgm:pt>
    <dgm:pt modelId="{95C7F814-D251-4F52-ADD1-EA53BBFF6A90}" type="parTrans" cxnId="{5E89C47E-C1AC-4486-ADC7-9E4DBCAA74E1}">
      <dgm:prSet/>
      <dgm:spPr/>
      <dgm:t>
        <a:bodyPr/>
        <a:lstStyle/>
        <a:p>
          <a:endParaRPr lang="en-US"/>
        </a:p>
      </dgm:t>
    </dgm:pt>
    <dgm:pt modelId="{F14C577A-3AD5-4270-B77B-79E4D238480B}" type="sibTrans" cxnId="{5E89C47E-C1AC-4486-ADC7-9E4DBCAA74E1}">
      <dgm:prSet/>
      <dgm:spPr/>
      <dgm:t>
        <a:bodyPr/>
        <a:lstStyle/>
        <a:p>
          <a:endParaRPr lang="en-US"/>
        </a:p>
      </dgm:t>
    </dgm:pt>
    <dgm:pt modelId="{0C37B8BF-F36F-4771-B4AF-F43F224BB675}" type="pres">
      <dgm:prSet presAssocID="{DDC31763-F09A-4419-8D39-38233AC9172F}" presName="Name0" presStyleCnt="0">
        <dgm:presLayoutVars>
          <dgm:dir/>
          <dgm:animLvl val="lvl"/>
          <dgm:resizeHandles val="exact"/>
        </dgm:presLayoutVars>
      </dgm:prSet>
      <dgm:spPr/>
    </dgm:pt>
    <dgm:pt modelId="{73F47853-63F5-4873-AA04-8E4C4D9CAEB5}" type="pres">
      <dgm:prSet presAssocID="{B098E24E-FCDA-49B6-B650-B183A68716DD}" presName="composite" presStyleCnt="0"/>
      <dgm:spPr/>
    </dgm:pt>
    <dgm:pt modelId="{FDC0B166-DA5D-4C69-BFE2-49FB62B80013}" type="pres">
      <dgm:prSet presAssocID="{B098E24E-FCDA-49B6-B650-B183A68716D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6BEF64E-E71A-4A64-9DFA-103816FAAB1A}" type="pres">
      <dgm:prSet presAssocID="{B098E24E-FCDA-49B6-B650-B183A68716DD}" presName="desTx" presStyleLbl="alignAccFollowNode1" presStyleIdx="0" presStyleCnt="2">
        <dgm:presLayoutVars>
          <dgm:bulletEnabled val="1"/>
        </dgm:presLayoutVars>
      </dgm:prSet>
      <dgm:spPr/>
    </dgm:pt>
    <dgm:pt modelId="{5C909F1B-47AB-4E99-8C56-CD317283A06D}" type="pres">
      <dgm:prSet presAssocID="{AC94BBBC-F537-447A-B884-C77DF95722B1}" presName="space" presStyleCnt="0"/>
      <dgm:spPr/>
    </dgm:pt>
    <dgm:pt modelId="{C5D825A9-732B-499A-B2A8-A58DC05CEAA7}" type="pres">
      <dgm:prSet presAssocID="{44CF58B2-9CEC-4EA4-AB6D-4485AB16AC30}" presName="composite" presStyleCnt="0"/>
      <dgm:spPr/>
    </dgm:pt>
    <dgm:pt modelId="{1F6CEC89-10B0-4B97-B118-A6D83F6D116C}" type="pres">
      <dgm:prSet presAssocID="{44CF58B2-9CEC-4EA4-AB6D-4485AB16AC3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C963F90-6BE0-4495-AC76-A0027F4BF7B4}" type="pres">
      <dgm:prSet presAssocID="{44CF58B2-9CEC-4EA4-AB6D-4485AB16AC3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BD3A051-C284-4D35-9056-2D6E03DBC8F1}" type="presOf" srcId="{75021B95-20B3-4D29-BC0C-79A4D1814924}" destId="{DC963F90-6BE0-4495-AC76-A0027F4BF7B4}" srcOrd="0" destOrd="0" presId="urn:microsoft.com/office/officeart/2005/8/layout/hList1"/>
    <dgm:cxn modelId="{E7D7CF51-02BC-437E-9244-E34AA5A2D85A}" type="presOf" srcId="{A08C7616-B38C-44B7-8CC9-9F8F36CB536E}" destId="{C6BEF64E-E71A-4A64-9DFA-103816FAAB1A}" srcOrd="0" destOrd="0" presId="urn:microsoft.com/office/officeart/2005/8/layout/hList1"/>
    <dgm:cxn modelId="{0DBE3A7B-FC79-4735-BE6A-8E6A67655CE2}" srcId="{DDC31763-F09A-4419-8D39-38233AC9172F}" destId="{44CF58B2-9CEC-4EA4-AB6D-4485AB16AC30}" srcOrd="1" destOrd="0" parTransId="{D9BA79D4-1447-4238-BD4B-8EF6BDE32C1F}" sibTransId="{23141CFD-FBB4-43A9-869A-876EC2EA6CA7}"/>
    <dgm:cxn modelId="{65CAB97D-CCD3-44A5-B9AD-7A6AAF6A6CDE}" type="presOf" srcId="{B098E24E-FCDA-49B6-B650-B183A68716DD}" destId="{FDC0B166-DA5D-4C69-BFE2-49FB62B80013}" srcOrd="0" destOrd="0" presId="urn:microsoft.com/office/officeart/2005/8/layout/hList1"/>
    <dgm:cxn modelId="{5E89C47E-C1AC-4486-ADC7-9E4DBCAA74E1}" srcId="{44CF58B2-9CEC-4EA4-AB6D-4485AB16AC30}" destId="{75021B95-20B3-4D29-BC0C-79A4D1814924}" srcOrd="0" destOrd="0" parTransId="{95C7F814-D251-4F52-ADD1-EA53BBFF6A90}" sibTransId="{F14C577A-3AD5-4270-B77B-79E4D238480B}"/>
    <dgm:cxn modelId="{F60BB2C3-BEA9-4EA6-BAB6-153CF0E6866E}" srcId="{B098E24E-FCDA-49B6-B650-B183A68716DD}" destId="{A08C7616-B38C-44B7-8CC9-9F8F36CB536E}" srcOrd="0" destOrd="0" parTransId="{A65CC3A7-E20B-4F75-B673-FAED18DD1CB2}" sibTransId="{A6A0D76B-498D-4F44-9CB8-BB22B742AD93}"/>
    <dgm:cxn modelId="{647D4EC5-FF49-4779-AAA9-86150244D169}" type="presOf" srcId="{44CF58B2-9CEC-4EA4-AB6D-4485AB16AC30}" destId="{1F6CEC89-10B0-4B97-B118-A6D83F6D116C}" srcOrd="0" destOrd="0" presId="urn:microsoft.com/office/officeart/2005/8/layout/hList1"/>
    <dgm:cxn modelId="{D7AE1AC9-BA91-40B0-A68D-F13A62CD3338}" srcId="{DDC31763-F09A-4419-8D39-38233AC9172F}" destId="{B098E24E-FCDA-49B6-B650-B183A68716DD}" srcOrd="0" destOrd="0" parTransId="{8C602E00-6D6A-4956-9EED-49779EDB2D27}" sibTransId="{AC94BBBC-F537-447A-B884-C77DF95722B1}"/>
    <dgm:cxn modelId="{896A0AF3-98F9-4BC3-A729-79217FE8C140}" type="presOf" srcId="{DDC31763-F09A-4419-8D39-38233AC9172F}" destId="{0C37B8BF-F36F-4771-B4AF-F43F224BB675}" srcOrd="0" destOrd="0" presId="urn:microsoft.com/office/officeart/2005/8/layout/hList1"/>
    <dgm:cxn modelId="{E1D6492C-909E-4E73-ABEB-FA76BBC1134F}" type="presParOf" srcId="{0C37B8BF-F36F-4771-B4AF-F43F224BB675}" destId="{73F47853-63F5-4873-AA04-8E4C4D9CAEB5}" srcOrd="0" destOrd="0" presId="urn:microsoft.com/office/officeart/2005/8/layout/hList1"/>
    <dgm:cxn modelId="{6E9B29E6-87BD-4E0B-B58A-C1559880CBD0}" type="presParOf" srcId="{73F47853-63F5-4873-AA04-8E4C4D9CAEB5}" destId="{FDC0B166-DA5D-4C69-BFE2-49FB62B80013}" srcOrd="0" destOrd="0" presId="urn:microsoft.com/office/officeart/2005/8/layout/hList1"/>
    <dgm:cxn modelId="{7B35B0E0-C726-4CA2-AC49-B1A340E06AE8}" type="presParOf" srcId="{73F47853-63F5-4873-AA04-8E4C4D9CAEB5}" destId="{C6BEF64E-E71A-4A64-9DFA-103816FAAB1A}" srcOrd="1" destOrd="0" presId="urn:microsoft.com/office/officeart/2005/8/layout/hList1"/>
    <dgm:cxn modelId="{80E03912-6811-480E-BEEF-7291C2C0EAC7}" type="presParOf" srcId="{0C37B8BF-F36F-4771-B4AF-F43F224BB675}" destId="{5C909F1B-47AB-4E99-8C56-CD317283A06D}" srcOrd="1" destOrd="0" presId="urn:microsoft.com/office/officeart/2005/8/layout/hList1"/>
    <dgm:cxn modelId="{10BE7A7B-F89E-4EB2-A52F-43AA62AE6462}" type="presParOf" srcId="{0C37B8BF-F36F-4771-B4AF-F43F224BB675}" destId="{C5D825A9-732B-499A-B2A8-A58DC05CEAA7}" srcOrd="2" destOrd="0" presId="urn:microsoft.com/office/officeart/2005/8/layout/hList1"/>
    <dgm:cxn modelId="{BD70B83E-4B4E-483D-BA32-82A5539627A1}" type="presParOf" srcId="{C5D825A9-732B-499A-B2A8-A58DC05CEAA7}" destId="{1F6CEC89-10B0-4B97-B118-A6D83F6D116C}" srcOrd="0" destOrd="0" presId="urn:microsoft.com/office/officeart/2005/8/layout/hList1"/>
    <dgm:cxn modelId="{A84D7868-EBD2-4777-B6F3-166FE17BBC9B}" type="presParOf" srcId="{C5D825A9-732B-499A-B2A8-A58DC05CEAA7}" destId="{DC963F90-6BE0-4495-AC76-A0027F4BF7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B6C3D9-F4C4-438F-A63F-FBFFFE6ED99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DAF6F8-0C77-4AEC-A3F8-26DD948B9E72}">
      <dgm:prSet/>
      <dgm:spPr/>
      <dgm:t>
        <a:bodyPr/>
        <a:lstStyle/>
        <a:p>
          <a:r>
            <a:rPr lang="en-US" b="0" i="0" dirty="0"/>
            <a:t>Rates Increased an Average of Greater than 20% in 2022  - Much More for Certain Industries and Companies with any Claims </a:t>
          </a:r>
          <a:endParaRPr lang="en-US" dirty="0"/>
        </a:p>
      </dgm:t>
    </dgm:pt>
    <dgm:pt modelId="{BBE7D07D-5A30-456C-B445-CF8B13C5FCEC}" type="parTrans" cxnId="{415C235E-5D02-4249-93B7-D7D817169BCC}">
      <dgm:prSet/>
      <dgm:spPr/>
      <dgm:t>
        <a:bodyPr/>
        <a:lstStyle/>
        <a:p>
          <a:endParaRPr lang="en-US"/>
        </a:p>
      </dgm:t>
    </dgm:pt>
    <dgm:pt modelId="{A8B2159B-0616-4277-98AF-C9786D299C57}" type="sibTrans" cxnId="{415C235E-5D02-4249-93B7-D7D817169BCC}">
      <dgm:prSet/>
      <dgm:spPr/>
      <dgm:t>
        <a:bodyPr/>
        <a:lstStyle/>
        <a:p>
          <a:endParaRPr lang="en-US"/>
        </a:p>
      </dgm:t>
    </dgm:pt>
    <dgm:pt modelId="{4D36F72B-AF8B-4D6F-8C7D-3078BB144942}">
      <dgm:prSet/>
      <dgm:spPr/>
      <dgm:t>
        <a:bodyPr/>
        <a:lstStyle/>
        <a:p>
          <a:r>
            <a:rPr lang="en-US" b="0" i="0" dirty="0"/>
            <a:t>Decreasing Coverage, Limits and Capacity  </a:t>
          </a:r>
          <a:endParaRPr lang="en-US" dirty="0"/>
        </a:p>
      </dgm:t>
    </dgm:pt>
    <dgm:pt modelId="{4B173A46-A05E-4784-B4EC-4BD5090CF930}" type="parTrans" cxnId="{214AEE7B-71EB-46CC-B2E6-3EDE4FB2A07E}">
      <dgm:prSet/>
      <dgm:spPr/>
      <dgm:t>
        <a:bodyPr/>
        <a:lstStyle/>
        <a:p>
          <a:endParaRPr lang="en-US"/>
        </a:p>
      </dgm:t>
    </dgm:pt>
    <dgm:pt modelId="{B6916A78-2E74-49C0-997D-64F44EF587F3}" type="sibTrans" cxnId="{214AEE7B-71EB-46CC-B2E6-3EDE4FB2A07E}">
      <dgm:prSet/>
      <dgm:spPr/>
      <dgm:t>
        <a:bodyPr/>
        <a:lstStyle/>
        <a:p>
          <a:endParaRPr lang="en-US"/>
        </a:p>
      </dgm:t>
    </dgm:pt>
    <dgm:pt modelId="{22A83106-93C5-4912-BA00-C21C2087C54D}">
      <dgm:prSet/>
      <dgm:spPr/>
      <dgm:t>
        <a:bodyPr/>
        <a:lstStyle/>
        <a:p>
          <a:r>
            <a:rPr lang="en-US" b="0" i="0" dirty="0"/>
            <a:t>Some Commentaries that Cyber Insurance is not Sustainable Due to Global Unprofitable Loss Ratio</a:t>
          </a:r>
          <a:endParaRPr lang="en-US" dirty="0"/>
        </a:p>
      </dgm:t>
    </dgm:pt>
    <dgm:pt modelId="{1DFC1271-90A8-42D2-960A-654C81B57CFA}" type="parTrans" cxnId="{6C6E6A52-FA6A-4BDE-82A5-127F5E9B57BD}">
      <dgm:prSet/>
      <dgm:spPr/>
      <dgm:t>
        <a:bodyPr/>
        <a:lstStyle/>
        <a:p>
          <a:endParaRPr lang="en-US"/>
        </a:p>
      </dgm:t>
    </dgm:pt>
    <dgm:pt modelId="{14DBC14D-EBF7-4D51-B436-D4FFFC36F27E}" type="sibTrans" cxnId="{6C6E6A52-FA6A-4BDE-82A5-127F5E9B57BD}">
      <dgm:prSet/>
      <dgm:spPr/>
      <dgm:t>
        <a:bodyPr/>
        <a:lstStyle/>
        <a:p>
          <a:endParaRPr lang="en-US"/>
        </a:p>
      </dgm:t>
    </dgm:pt>
    <dgm:pt modelId="{EA6F2D8D-75FE-4D01-B98B-8B00F4D42811}">
      <dgm:prSet/>
      <dgm:spPr/>
      <dgm:t>
        <a:bodyPr/>
        <a:lstStyle/>
        <a:p>
          <a:r>
            <a:rPr lang="en-US" b="0" i="0"/>
            <a:t>Government Officials are Lobbying Insurance to Avoid Paying Ransomware </a:t>
          </a:r>
          <a:endParaRPr lang="en-US"/>
        </a:p>
      </dgm:t>
    </dgm:pt>
    <dgm:pt modelId="{ED808001-6FFD-4084-919A-5AF65F3A62B8}" type="parTrans" cxnId="{0BEF3F61-9F77-467E-BE66-D9CA2F883871}">
      <dgm:prSet/>
      <dgm:spPr/>
      <dgm:t>
        <a:bodyPr/>
        <a:lstStyle/>
        <a:p>
          <a:endParaRPr lang="en-US"/>
        </a:p>
      </dgm:t>
    </dgm:pt>
    <dgm:pt modelId="{B30DC8B8-94C6-48A3-95B4-2BF05FE123FF}" type="sibTrans" cxnId="{0BEF3F61-9F77-467E-BE66-D9CA2F883871}">
      <dgm:prSet/>
      <dgm:spPr/>
      <dgm:t>
        <a:bodyPr/>
        <a:lstStyle/>
        <a:p>
          <a:endParaRPr lang="en-US"/>
        </a:p>
      </dgm:t>
    </dgm:pt>
    <dgm:pt modelId="{873BD58D-05BE-4770-83F2-57058C30CD38}">
      <dgm:prSet/>
      <dgm:spPr/>
      <dgm:t>
        <a:bodyPr/>
        <a:lstStyle/>
        <a:p>
          <a:r>
            <a:rPr lang="en-US" b="0" i="0"/>
            <a:t>Task Force is Examining the Feasibility of a Cyber Back-Stop Similar to NFIP Flood Coverage </a:t>
          </a:r>
          <a:endParaRPr lang="en-US"/>
        </a:p>
      </dgm:t>
    </dgm:pt>
    <dgm:pt modelId="{CA70442D-1453-48A5-B48F-7CB844ECF792}" type="parTrans" cxnId="{58613CFF-AFEC-4465-9FBE-CA66BB7F65C8}">
      <dgm:prSet/>
      <dgm:spPr/>
      <dgm:t>
        <a:bodyPr/>
        <a:lstStyle/>
        <a:p>
          <a:endParaRPr lang="en-US"/>
        </a:p>
      </dgm:t>
    </dgm:pt>
    <dgm:pt modelId="{C6646556-042F-4F16-9817-35F5117F67E0}" type="sibTrans" cxnId="{58613CFF-AFEC-4465-9FBE-CA66BB7F65C8}">
      <dgm:prSet/>
      <dgm:spPr/>
      <dgm:t>
        <a:bodyPr/>
        <a:lstStyle/>
        <a:p>
          <a:endParaRPr lang="en-US"/>
        </a:p>
      </dgm:t>
    </dgm:pt>
    <dgm:pt modelId="{1E8B2C6E-3DD4-41CE-88D8-39338016AA2F}" type="pres">
      <dgm:prSet presAssocID="{7AB6C3D9-F4C4-438F-A63F-FBFFFE6ED99C}" presName="outerComposite" presStyleCnt="0">
        <dgm:presLayoutVars>
          <dgm:chMax val="5"/>
          <dgm:dir/>
          <dgm:resizeHandles val="exact"/>
        </dgm:presLayoutVars>
      </dgm:prSet>
      <dgm:spPr/>
    </dgm:pt>
    <dgm:pt modelId="{F8FE50D9-E3C4-48E2-82A7-BDE28AF7F582}" type="pres">
      <dgm:prSet presAssocID="{7AB6C3D9-F4C4-438F-A63F-FBFFFE6ED99C}" presName="dummyMaxCanvas" presStyleCnt="0">
        <dgm:presLayoutVars/>
      </dgm:prSet>
      <dgm:spPr/>
    </dgm:pt>
    <dgm:pt modelId="{04CB42F3-634D-4ED6-8EC2-E369D416C63F}" type="pres">
      <dgm:prSet presAssocID="{7AB6C3D9-F4C4-438F-A63F-FBFFFE6ED99C}" presName="FiveNodes_1" presStyleLbl="node1" presStyleIdx="0" presStyleCnt="5">
        <dgm:presLayoutVars>
          <dgm:bulletEnabled val="1"/>
        </dgm:presLayoutVars>
      </dgm:prSet>
      <dgm:spPr/>
    </dgm:pt>
    <dgm:pt modelId="{6FE9E663-4064-4855-80C3-09A88DA8D707}" type="pres">
      <dgm:prSet presAssocID="{7AB6C3D9-F4C4-438F-A63F-FBFFFE6ED99C}" presName="FiveNodes_2" presStyleLbl="node1" presStyleIdx="1" presStyleCnt="5">
        <dgm:presLayoutVars>
          <dgm:bulletEnabled val="1"/>
        </dgm:presLayoutVars>
      </dgm:prSet>
      <dgm:spPr/>
    </dgm:pt>
    <dgm:pt modelId="{D0DF8045-D13A-40F6-818B-0C7D2065CB5B}" type="pres">
      <dgm:prSet presAssocID="{7AB6C3D9-F4C4-438F-A63F-FBFFFE6ED99C}" presName="FiveNodes_3" presStyleLbl="node1" presStyleIdx="2" presStyleCnt="5">
        <dgm:presLayoutVars>
          <dgm:bulletEnabled val="1"/>
        </dgm:presLayoutVars>
      </dgm:prSet>
      <dgm:spPr/>
    </dgm:pt>
    <dgm:pt modelId="{B1A659B5-DB46-416B-89EF-69DE3A3D24E9}" type="pres">
      <dgm:prSet presAssocID="{7AB6C3D9-F4C4-438F-A63F-FBFFFE6ED99C}" presName="FiveNodes_4" presStyleLbl="node1" presStyleIdx="3" presStyleCnt="5">
        <dgm:presLayoutVars>
          <dgm:bulletEnabled val="1"/>
        </dgm:presLayoutVars>
      </dgm:prSet>
      <dgm:spPr/>
    </dgm:pt>
    <dgm:pt modelId="{B5EEB87D-42FA-499D-A205-994412E27E3F}" type="pres">
      <dgm:prSet presAssocID="{7AB6C3D9-F4C4-438F-A63F-FBFFFE6ED99C}" presName="FiveNodes_5" presStyleLbl="node1" presStyleIdx="4" presStyleCnt="5">
        <dgm:presLayoutVars>
          <dgm:bulletEnabled val="1"/>
        </dgm:presLayoutVars>
      </dgm:prSet>
      <dgm:spPr/>
    </dgm:pt>
    <dgm:pt modelId="{D20B03D9-F1E2-440D-84C3-11DA65AD173B}" type="pres">
      <dgm:prSet presAssocID="{7AB6C3D9-F4C4-438F-A63F-FBFFFE6ED99C}" presName="FiveConn_1-2" presStyleLbl="fgAccFollowNode1" presStyleIdx="0" presStyleCnt="4">
        <dgm:presLayoutVars>
          <dgm:bulletEnabled val="1"/>
        </dgm:presLayoutVars>
      </dgm:prSet>
      <dgm:spPr/>
    </dgm:pt>
    <dgm:pt modelId="{8C41A1A4-EC36-4FC2-AA2A-3C2892FBBB59}" type="pres">
      <dgm:prSet presAssocID="{7AB6C3D9-F4C4-438F-A63F-FBFFFE6ED99C}" presName="FiveConn_2-3" presStyleLbl="fgAccFollowNode1" presStyleIdx="1" presStyleCnt="4">
        <dgm:presLayoutVars>
          <dgm:bulletEnabled val="1"/>
        </dgm:presLayoutVars>
      </dgm:prSet>
      <dgm:spPr/>
    </dgm:pt>
    <dgm:pt modelId="{7741487C-7A46-4A77-BFE8-CF7948DB4DF6}" type="pres">
      <dgm:prSet presAssocID="{7AB6C3D9-F4C4-438F-A63F-FBFFFE6ED99C}" presName="FiveConn_3-4" presStyleLbl="fgAccFollowNode1" presStyleIdx="2" presStyleCnt="4">
        <dgm:presLayoutVars>
          <dgm:bulletEnabled val="1"/>
        </dgm:presLayoutVars>
      </dgm:prSet>
      <dgm:spPr/>
    </dgm:pt>
    <dgm:pt modelId="{323CAFE5-3004-46E3-AFC1-721ACC40D900}" type="pres">
      <dgm:prSet presAssocID="{7AB6C3D9-F4C4-438F-A63F-FBFFFE6ED99C}" presName="FiveConn_4-5" presStyleLbl="fgAccFollowNode1" presStyleIdx="3" presStyleCnt="4">
        <dgm:presLayoutVars>
          <dgm:bulletEnabled val="1"/>
        </dgm:presLayoutVars>
      </dgm:prSet>
      <dgm:spPr/>
    </dgm:pt>
    <dgm:pt modelId="{2CDCEB23-C0C8-46B9-8CCA-F43AC3A4DF62}" type="pres">
      <dgm:prSet presAssocID="{7AB6C3D9-F4C4-438F-A63F-FBFFFE6ED99C}" presName="FiveNodes_1_text" presStyleLbl="node1" presStyleIdx="4" presStyleCnt="5">
        <dgm:presLayoutVars>
          <dgm:bulletEnabled val="1"/>
        </dgm:presLayoutVars>
      </dgm:prSet>
      <dgm:spPr/>
    </dgm:pt>
    <dgm:pt modelId="{7F0BB21A-66A5-4D25-A09E-34531460EFA8}" type="pres">
      <dgm:prSet presAssocID="{7AB6C3D9-F4C4-438F-A63F-FBFFFE6ED99C}" presName="FiveNodes_2_text" presStyleLbl="node1" presStyleIdx="4" presStyleCnt="5">
        <dgm:presLayoutVars>
          <dgm:bulletEnabled val="1"/>
        </dgm:presLayoutVars>
      </dgm:prSet>
      <dgm:spPr/>
    </dgm:pt>
    <dgm:pt modelId="{22135B99-AFC9-4CF2-BE2C-4ACEE21514F6}" type="pres">
      <dgm:prSet presAssocID="{7AB6C3D9-F4C4-438F-A63F-FBFFFE6ED99C}" presName="FiveNodes_3_text" presStyleLbl="node1" presStyleIdx="4" presStyleCnt="5">
        <dgm:presLayoutVars>
          <dgm:bulletEnabled val="1"/>
        </dgm:presLayoutVars>
      </dgm:prSet>
      <dgm:spPr/>
    </dgm:pt>
    <dgm:pt modelId="{9260B887-D0ED-4213-BC8D-286036F4C910}" type="pres">
      <dgm:prSet presAssocID="{7AB6C3D9-F4C4-438F-A63F-FBFFFE6ED99C}" presName="FiveNodes_4_text" presStyleLbl="node1" presStyleIdx="4" presStyleCnt="5">
        <dgm:presLayoutVars>
          <dgm:bulletEnabled val="1"/>
        </dgm:presLayoutVars>
      </dgm:prSet>
      <dgm:spPr/>
    </dgm:pt>
    <dgm:pt modelId="{1126D8D0-1E9A-45FD-BCDA-E03425E42E24}" type="pres">
      <dgm:prSet presAssocID="{7AB6C3D9-F4C4-438F-A63F-FBFFFE6ED99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73E3B0E-93A0-4462-87AA-090B4FC313F8}" type="presOf" srcId="{A8B2159B-0616-4277-98AF-C9786D299C57}" destId="{D20B03D9-F1E2-440D-84C3-11DA65AD173B}" srcOrd="0" destOrd="0" presId="urn:microsoft.com/office/officeart/2005/8/layout/vProcess5"/>
    <dgm:cxn modelId="{F9D60212-BFEE-4CF4-B13E-3FFD545C709D}" type="presOf" srcId="{EA6F2D8D-75FE-4D01-B98B-8B00F4D42811}" destId="{9260B887-D0ED-4213-BC8D-286036F4C910}" srcOrd="1" destOrd="0" presId="urn:microsoft.com/office/officeart/2005/8/layout/vProcess5"/>
    <dgm:cxn modelId="{1D195413-F612-4D89-9063-FC6FAA30CD4E}" type="presOf" srcId="{B6916A78-2E74-49C0-997D-64F44EF587F3}" destId="{8C41A1A4-EC36-4FC2-AA2A-3C2892FBBB59}" srcOrd="0" destOrd="0" presId="urn:microsoft.com/office/officeart/2005/8/layout/vProcess5"/>
    <dgm:cxn modelId="{50EA2135-8D68-448A-BC5A-750E00D321A9}" type="presOf" srcId="{EA6F2D8D-75FE-4D01-B98B-8B00F4D42811}" destId="{B1A659B5-DB46-416B-89EF-69DE3A3D24E9}" srcOrd="0" destOrd="0" presId="urn:microsoft.com/office/officeart/2005/8/layout/vProcess5"/>
    <dgm:cxn modelId="{415C235E-5D02-4249-93B7-D7D817169BCC}" srcId="{7AB6C3D9-F4C4-438F-A63F-FBFFFE6ED99C}" destId="{70DAF6F8-0C77-4AEC-A3F8-26DD948B9E72}" srcOrd="0" destOrd="0" parTransId="{BBE7D07D-5A30-456C-B445-CF8B13C5FCEC}" sibTransId="{A8B2159B-0616-4277-98AF-C9786D299C57}"/>
    <dgm:cxn modelId="{0BEF3F61-9F77-467E-BE66-D9CA2F883871}" srcId="{7AB6C3D9-F4C4-438F-A63F-FBFFFE6ED99C}" destId="{EA6F2D8D-75FE-4D01-B98B-8B00F4D42811}" srcOrd="3" destOrd="0" parTransId="{ED808001-6FFD-4084-919A-5AF65F3A62B8}" sibTransId="{B30DC8B8-94C6-48A3-95B4-2BF05FE123FF}"/>
    <dgm:cxn modelId="{7CBB3745-6F62-4E4C-80F9-EB7833F20FE2}" type="presOf" srcId="{70DAF6F8-0C77-4AEC-A3F8-26DD948B9E72}" destId="{2CDCEB23-C0C8-46B9-8CCA-F43AC3A4DF62}" srcOrd="1" destOrd="0" presId="urn:microsoft.com/office/officeart/2005/8/layout/vProcess5"/>
    <dgm:cxn modelId="{6F6BB84C-D8C5-4001-9323-4BDF5B8B9856}" type="presOf" srcId="{B30DC8B8-94C6-48A3-95B4-2BF05FE123FF}" destId="{323CAFE5-3004-46E3-AFC1-721ACC40D900}" srcOrd="0" destOrd="0" presId="urn:microsoft.com/office/officeart/2005/8/layout/vProcess5"/>
    <dgm:cxn modelId="{6C6E6A52-FA6A-4BDE-82A5-127F5E9B57BD}" srcId="{7AB6C3D9-F4C4-438F-A63F-FBFFFE6ED99C}" destId="{22A83106-93C5-4912-BA00-C21C2087C54D}" srcOrd="2" destOrd="0" parTransId="{1DFC1271-90A8-42D2-960A-654C81B57CFA}" sibTransId="{14DBC14D-EBF7-4D51-B436-D4FFFC36F27E}"/>
    <dgm:cxn modelId="{214AEE7B-71EB-46CC-B2E6-3EDE4FB2A07E}" srcId="{7AB6C3D9-F4C4-438F-A63F-FBFFFE6ED99C}" destId="{4D36F72B-AF8B-4D6F-8C7D-3078BB144942}" srcOrd="1" destOrd="0" parTransId="{4B173A46-A05E-4784-B4EC-4BD5090CF930}" sibTransId="{B6916A78-2E74-49C0-997D-64F44EF587F3}"/>
    <dgm:cxn modelId="{43524F7F-EC8C-4A4F-976C-FE9A7BC83E4F}" type="presOf" srcId="{22A83106-93C5-4912-BA00-C21C2087C54D}" destId="{22135B99-AFC9-4CF2-BE2C-4ACEE21514F6}" srcOrd="1" destOrd="0" presId="urn:microsoft.com/office/officeart/2005/8/layout/vProcess5"/>
    <dgm:cxn modelId="{7570BD94-E125-4449-860A-5657539F404E}" type="presOf" srcId="{873BD58D-05BE-4770-83F2-57058C30CD38}" destId="{B5EEB87D-42FA-499D-A205-994412E27E3F}" srcOrd="0" destOrd="0" presId="urn:microsoft.com/office/officeart/2005/8/layout/vProcess5"/>
    <dgm:cxn modelId="{636F0A96-3801-4DAA-9E06-5B7AA8081D59}" type="presOf" srcId="{7AB6C3D9-F4C4-438F-A63F-FBFFFE6ED99C}" destId="{1E8B2C6E-3DD4-41CE-88D8-39338016AA2F}" srcOrd="0" destOrd="0" presId="urn:microsoft.com/office/officeart/2005/8/layout/vProcess5"/>
    <dgm:cxn modelId="{AA5FB8A9-6EDE-4F13-B2C5-540D48E273DA}" type="presOf" srcId="{22A83106-93C5-4912-BA00-C21C2087C54D}" destId="{D0DF8045-D13A-40F6-818B-0C7D2065CB5B}" srcOrd="0" destOrd="0" presId="urn:microsoft.com/office/officeart/2005/8/layout/vProcess5"/>
    <dgm:cxn modelId="{5EA52EAB-D292-48B2-86B1-0D442FE2EA06}" type="presOf" srcId="{4D36F72B-AF8B-4D6F-8C7D-3078BB144942}" destId="{6FE9E663-4064-4855-80C3-09A88DA8D707}" srcOrd="0" destOrd="0" presId="urn:microsoft.com/office/officeart/2005/8/layout/vProcess5"/>
    <dgm:cxn modelId="{4E3F8FAB-356C-4E2A-BC06-0BD1955BC972}" type="presOf" srcId="{4D36F72B-AF8B-4D6F-8C7D-3078BB144942}" destId="{7F0BB21A-66A5-4D25-A09E-34531460EFA8}" srcOrd="1" destOrd="0" presId="urn:microsoft.com/office/officeart/2005/8/layout/vProcess5"/>
    <dgm:cxn modelId="{BF54B6C0-F560-4608-8140-1EE5DE02C3B1}" type="presOf" srcId="{14DBC14D-EBF7-4D51-B436-D4FFFC36F27E}" destId="{7741487C-7A46-4A77-BFE8-CF7948DB4DF6}" srcOrd="0" destOrd="0" presId="urn:microsoft.com/office/officeart/2005/8/layout/vProcess5"/>
    <dgm:cxn modelId="{4C7349E8-A7C8-4664-84DE-BF459A6106CC}" type="presOf" srcId="{873BD58D-05BE-4770-83F2-57058C30CD38}" destId="{1126D8D0-1E9A-45FD-BCDA-E03425E42E24}" srcOrd="1" destOrd="0" presId="urn:microsoft.com/office/officeart/2005/8/layout/vProcess5"/>
    <dgm:cxn modelId="{E7D49BF8-6A5B-4043-B25F-634F1DC3093C}" type="presOf" srcId="{70DAF6F8-0C77-4AEC-A3F8-26DD948B9E72}" destId="{04CB42F3-634D-4ED6-8EC2-E369D416C63F}" srcOrd="0" destOrd="0" presId="urn:microsoft.com/office/officeart/2005/8/layout/vProcess5"/>
    <dgm:cxn modelId="{58613CFF-AFEC-4465-9FBE-CA66BB7F65C8}" srcId="{7AB6C3D9-F4C4-438F-A63F-FBFFFE6ED99C}" destId="{873BD58D-05BE-4770-83F2-57058C30CD38}" srcOrd="4" destOrd="0" parTransId="{CA70442D-1453-48A5-B48F-7CB844ECF792}" sibTransId="{C6646556-042F-4F16-9817-35F5117F67E0}"/>
    <dgm:cxn modelId="{CEE2ED6A-2908-4887-BC08-ECF2E4F51FCF}" type="presParOf" srcId="{1E8B2C6E-3DD4-41CE-88D8-39338016AA2F}" destId="{F8FE50D9-E3C4-48E2-82A7-BDE28AF7F582}" srcOrd="0" destOrd="0" presId="urn:microsoft.com/office/officeart/2005/8/layout/vProcess5"/>
    <dgm:cxn modelId="{8792DEB0-D981-40EF-AD41-753A86BBBF0E}" type="presParOf" srcId="{1E8B2C6E-3DD4-41CE-88D8-39338016AA2F}" destId="{04CB42F3-634D-4ED6-8EC2-E369D416C63F}" srcOrd="1" destOrd="0" presId="urn:microsoft.com/office/officeart/2005/8/layout/vProcess5"/>
    <dgm:cxn modelId="{513DE054-44A1-410D-ABE6-4828129D2EC9}" type="presParOf" srcId="{1E8B2C6E-3DD4-41CE-88D8-39338016AA2F}" destId="{6FE9E663-4064-4855-80C3-09A88DA8D707}" srcOrd="2" destOrd="0" presId="urn:microsoft.com/office/officeart/2005/8/layout/vProcess5"/>
    <dgm:cxn modelId="{0E76AF19-8F8C-4447-86D5-745759E7F84B}" type="presParOf" srcId="{1E8B2C6E-3DD4-41CE-88D8-39338016AA2F}" destId="{D0DF8045-D13A-40F6-818B-0C7D2065CB5B}" srcOrd="3" destOrd="0" presId="urn:microsoft.com/office/officeart/2005/8/layout/vProcess5"/>
    <dgm:cxn modelId="{B769C01F-2682-4A05-8ECA-753F68E90AC6}" type="presParOf" srcId="{1E8B2C6E-3DD4-41CE-88D8-39338016AA2F}" destId="{B1A659B5-DB46-416B-89EF-69DE3A3D24E9}" srcOrd="4" destOrd="0" presId="urn:microsoft.com/office/officeart/2005/8/layout/vProcess5"/>
    <dgm:cxn modelId="{4B0E672C-87C5-47EF-A39D-66645E37FFCE}" type="presParOf" srcId="{1E8B2C6E-3DD4-41CE-88D8-39338016AA2F}" destId="{B5EEB87D-42FA-499D-A205-994412E27E3F}" srcOrd="5" destOrd="0" presId="urn:microsoft.com/office/officeart/2005/8/layout/vProcess5"/>
    <dgm:cxn modelId="{BD5FC4CD-5063-4988-B767-C0C978166C0D}" type="presParOf" srcId="{1E8B2C6E-3DD4-41CE-88D8-39338016AA2F}" destId="{D20B03D9-F1E2-440D-84C3-11DA65AD173B}" srcOrd="6" destOrd="0" presId="urn:microsoft.com/office/officeart/2005/8/layout/vProcess5"/>
    <dgm:cxn modelId="{B924CF56-7AA9-4EE0-AEDF-75E16E91CDB8}" type="presParOf" srcId="{1E8B2C6E-3DD4-41CE-88D8-39338016AA2F}" destId="{8C41A1A4-EC36-4FC2-AA2A-3C2892FBBB59}" srcOrd="7" destOrd="0" presId="urn:microsoft.com/office/officeart/2005/8/layout/vProcess5"/>
    <dgm:cxn modelId="{64385257-469F-4A4C-A66D-B11DF07C095B}" type="presParOf" srcId="{1E8B2C6E-3DD4-41CE-88D8-39338016AA2F}" destId="{7741487C-7A46-4A77-BFE8-CF7948DB4DF6}" srcOrd="8" destOrd="0" presId="urn:microsoft.com/office/officeart/2005/8/layout/vProcess5"/>
    <dgm:cxn modelId="{7C51604F-E416-4856-8842-FD511F959C2C}" type="presParOf" srcId="{1E8B2C6E-3DD4-41CE-88D8-39338016AA2F}" destId="{323CAFE5-3004-46E3-AFC1-721ACC40D900}" srcOrd="9" destOrd="0" presId="urn:microsoft.com/office/officeart/2005/8/layout/vProcess5"/>
    <dgm:cxn modelId="{3368F3DF-1930-4294-A840-1AEB989D4339}" type="presParOf" srcId="{1E8B2C6E-3DD4-41CE-88D8-39338016AA2F}" destId="{2CDCEB23-C0C8-46B9-8CCA-F43AC3A4DF62}" srcOrd="10" destOrd="0" presId="urn:microsoft.com/office/officeart/2005/8/layout/vProcess5"/>
    <dgm:cxn modelId="{25513513-B62D-4F0E-8B3C-C79DF5FF43A3}" type="presParOf" srcId="{1E8B2C6E-3DD4-41CE-88D8-39338016AA2F}" destId="{7F0BB21A-66A5-4D25-A09E-34531460EFA8}" srcOrd="11" destOrd="0" presId="urn:microsoft.com/office/officeart/2005/8/layout/vProcess5"/>
    <dgm:cxn modelId="{9F7B146B-CC43-4BB7-B495-9B79BFCB3342}" type="presParOf" srcId="{1E8B2C6E-3DD4-41CE-88D8-39338016AA2F}" destId="{22135B99-AFC9-4CF2-BE2C-4ACEE21514F6}" srcOrd="12" destOrd="0" presId="urn:microsoft.com/office/officeart/2005/8/layout/vProcess5"/>
    <dgm:cxn modelId="{EEC13F11-F01B-4CB9-A006-97FAE96000AC}" type="presParOf" srcId="{1E8B2C6E-3DD4-41CE-88D8-39338016AA2F}" destId="{9260B887-D0ED-4213-BC8D-286036F4C910}" srcOrd="13" destOrd="0" presId="urn:microsoft.com/office/officeart/2005/8/layout/vProcess5"/>
    <dgm:cxn modelId="{54DE7DBB-1B70-4DC6-B73A-A0F555C7463F}" type="presParOf" srcId="{1E8B2C6E-3DD4-41CE-88D8-39338016AA2F}" destId="{1126D8D0-1E9A-45FD-BCDA-E03425E42E2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6C4E09A-5A5E-4842-9327-D69DAFF01D1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098620D-EE7A-4109-8387-227E958DFAD4}">
      <dgm:prSet custT="1"/>
      <dgm:spPr/>
      <dgm:t>
        <a:bodyPr/>
        <a:lstStyle/>
        <a:p>
          <a:r>
            <a:rPr lang="en-US" sz="1800" b="0" i="0" dirty="0"/>
            <a:t>Hire an IT Cyber Consultant – </a:t>
          </a:r>
          <a:r>
            <a:rPr lang="en-US" sz="1800" b="0" i="0" dirty="0" err="1"/>
            <a:t>ComplyNet</a:t>
          </a:r>
          <a:r>
            <a:rPr lang="en-US" sz="1800" b="0" i="0" dirty="0"/>
            <a:t> is a Reputable Vendor </a:t>
          </a:r>
          <a:r>
            <a:rPr lang="en-US" sz="1800" b="0" i="0" dirty="0">
              <a:hlinkClick xmlns:r="http://schemas.openxmlformats.org/officeDocument/2006/relationships" r:id="rId1"/>
            </a:rPr>
            <a:t>https://complynet.com/</a:t>
          </a:r>
          <a:r>
            <a:rPr lang="en-US" sz="1800" b="0" i="0" dirty="0"/>
            <a:t>  </a:t>
          </a:r>
          <a:endParaRPr lang="en-US" sz="1800" dirty="0"/>
        </a:p>
      </dgm:t>
    </dgm:pt>
    <dgm:pt modelId="{823B8A84-F91A-4BAC-9822-172FBBD0385E}" type="parTrans" cxnId="{A6F5ABA3-EE20-4DB9-B12C-8E2A6E04521D}">
      <dgm:prSet/>
      <dgm:spPr/>
      <dgm:t>
        <a:bodyPr/>
        <a:lstStyle/>
        <a:p>
          <a:endParaRPr lang="en-US"/>
        </a:p>
      </dgm:t>
    </dgm:pt>
    <dgm:pt modelId="{09FA1619-3A16-4C05-8235-75CA09EA122F}" type="sibTrans" cxnId="{A6F5ABA3-EE20-4DB9-B12C-8E2A6E04521D}">
      <dgm:prSet/>
      <dgm:spPr/>
      <dgm:t>
        <a:bodyPr/>
        <a:lstStyle/>
        <a:p>
          <a:endParaRPr lang="en-US"/>
        </a:p>
      </dgm:t>
    </dgm:pt>
    <dgm:pt modelId="{149967D1-177C-4336-97B7-3293068744F4}">
      <dgm:prSet/>
      <dgm:spPr/>
      <dgm:t>
        <a:bodyPr/>
        <a:lstStyle/>
        <a:p>
          <a:r>
            <a:rPr lang="en-US" b="0" i="0" dirty="0"/>
            <a:t>Consult with Your Attorney About Revising Vendor Contracts – Especially with DMS:</a:t>
          </a:r>
          <a:endParaRPr lang="en-US" dirty="0"/>
        </a:p>
      </dgm:t>
    </dgm:pt>
    <dgm:pt modelId="{8781E11F-3E98-4BFB-9054-12ED224CCF12}" type="parTrans" cxnId="{3B0B8297-A128-4A9D-9425-2780C89F9847}">
      <dgm:prSet/>
      <dgm:spPr/>
      <dgm:t>
        <a:bodyPr/>
        <a:lstStyle/>
        <a:p>
          <a:endParaRPr lang="en-US"/>
        </a:p>
      </dgm:t>
    </dgm:pt>
    <dgm:pt modelId="{B88A6037-3221-42C9-87E5-5DA4C9956B12}" type="sibTrans" cxnId="{3B0B8297-A128-4A9D-9425-2780C89F9847}">
      <dgm:prSet/>
      <dgm:spPr/>
      <dgm:t>
        <a:bodyPr/>
        <a:lstStyle/>
        <a:p>
          <a:endParaRPr lang="en-US"/>
        </a:p>
      </dgm:t>
    </dgm:pt>
    <dgm:pt modelId="{F60F3A01-07A5-4608-BF53-A768E8C0454A}">
      <dgm:prSet/>
      <dgm:spPr/>
      <dgm:t>
        <a:bodyPr/>
        <a:lstStyle/>
        <a:p>
          <a:r>
            <a:rPr lang="en-US" b="0" i="0"/>
            <a:t>Vendor is Responsible for Any Downstream Cyber Claims and Liabilities </a:t>
          </a:r>
          <a:endParaRPr lang="en-US"/>
        </a:p>
      </dgm:t>
    </dgm:pt>
    <dgm:pt modelId="{E383EAB1-82B3-4496-8F10-056BBCD3E684}" type="parTrans" cxnId="{1DD1553F-B1A9-4C40-9FCF-637C255DA551}">
      <dgm:prSet/>
      <dgm:spPr/>
      <dgm:t>
        <a:bodyPr/>
        <a:lstStyle/>
        <a:p>
          <a:endParaRPr lang="en-US"/>
        </a:p>
      </dgm:t>
    </dgm:pt>
    <dgm:pt modelId="{754C96A5-603B-4ECC-9E1D-73579A494053}" type="sibTrans" cxnId="{1DD1553F-B1A9-4C40-9FCF-637C255DA551}">
      <dgm:prSet/>
      <dgm:spPr/>
      <dgm:t>
        <a:bodyPr/>
        <a:lstStyle/>
        <a:p>
          <a:endParaRPr lang="en-US"/>
        </a:p>
      </dgm:t>
    </dgm:pt>
    <dgm:pt modelId="{009FD23C-304A-4AE5-ADDC-40C081651035}">
      <dgm:prSet custT="1"/>
      <dgm:spPr/>
      <dgm:t>
        <a:bodyPr/>
        <a:lstStyle/>
        <a:p>
          <a:r>
            <a:rPr lang="en-US" sz="1800" b="0" i="0" dirty="0"/>
            <a:t>Require Vendors Name You as an Additional Insured on their Cyber Policies</a:t>
          </a:r>
          <a:endParaRPr lang="en-US" sz="1800" dirty="0"/>
        </a:p>
      </dgm:t>
    </dgm:pt>
    <dgm:pt modelId="{C20403E3-71AC-42FC-927B-1605959F3D8B}" type="parTrans" cxnId="{93AD49A5-E5A7-4D4C-BF97-C5C714FDEE34}">
      <dgm:prSet/>
      <dgm:spPr/>
      <dgm:t>
        <a:bodyPr/>
        <a:lstStyle/>
        <a:p>
          <a:endParaRPr lang="en-US"/>
        </a:p>
      </dgm:t>
    </dgm:pt>
    <dgm:pt modelId="{D8C03FC8-8EA8-4117-9CDB-1D79B3C5BFDD}" type="sibTrans" cxnId="{93AD49A5-E5A7-4D4C-BF97-C5C714FDEE34}">
      <dgm:prSet/>
      <dgm:spPr/>
      <dgm:t>
        <a:bodyPr/>
        <a:lstStyle/>
        <a:p>
          <a:endParaRPr lang="en-US"/>
        </a:p>
      </dgm:t>
    </dgm:pt>
    <dgm:pt modelId="{ED4E5B7C-CB03-4A31-92D3-11D83CAD923A}">
      <dgm:prSet custT="1"/>
      <dgm:spPr/>
      <dgm:t>
        <a:bodyPr/>
        <a:lstStyle/>
        <a:p>
          <a:r>
            <a:rPr lang="en-US" sz="1800" b="0" i="0" dirty="0"/>
            <a:t>Employee Training and Mock Audits</a:t>
          </a:r>
          <a:endParaRPr lang="en-US" sz="1800" dirty="0"/>
        </a:p>
      </dgm:t>
    </dgm:pt>
    <dgm:pt modelId="{9CE0354A-4196-4D47-AD03-0480A0A3809B}" type="parTrans" cxnId="{C404DC82-7CCD-48DD-A29D-33120E0661A8}">
      <dgm:prSet/>
      <dgm:spPr/>
      <dgm:t>
        <a:bodyPr/>
        <a:lstStyle/>
        <a:p>
          <a:endParaRPr lang="en-US"/>
        </a:p>
      </dgm:t>
    </dgm:pt>
    <dgm:pt modelId="{7DB3AD9B-E4D9-452E-88E4-07CB09E174F8}" type="sibTrans" cxnId="{C404DC82-7CCD-48DD-A29D-33120E0661A8}">
      <dgm:prSet/>
      <dgm:spPr/>
      <dgm:t>
        <a:bodyPr/>
        <a:lstStyle/>
        <a:p>
          <a:endParaRPr lang="en-US"/>
        </a:p>
      </dgm:t>
    </dgm:pt>
    <dgm:pt modelId="{596D84D1-FE72-4865-AD4F-3E3D49039488}" type="pres">
      <dgm:prSet presAssocID="{36C4E09A-5A5E-4842-9327-D69DAFF01D1D}" presName="root" presStyleCnt="0">
        <dgm:presLayoutVars>
          <dgm:dir/>
          <dgm:resizeHandles val="exact"/>
        </dgm:presLayoutVars>
      </dgm:prSet>
      <dgm:spPr/>
    </dgm:pt>
    <dgm:pt modelId="{016501ED-3D23-42A5-8D88-9624927A2E00}" type="pres">
      <dgm:prSet presAssocID="{3098620D-EE7A-4109-8387-227E958DFAD4}" presName="compNode" presStyleCnt="0"/>
      <dgm:spPr/>
    </dgm:pt>
    <dgm:pt modelId="{54EBFD86-8FA9-4885-BEA0-C9B8DFFEE395}" type="pres">
      <dgm:prSet presAssocID="{3098620D-EE7A-4109-8387-227E958DFAD4}" presName="bgRect" presStyleLbl="bgShp" presStyleIdx="0" presStyleCnt="4"/>
      <dgm:spPr/>
    </dgm:pt>
    <dgm:pt modelId="{0AFC361E-84AB-43D7-A244-2E143AAF9796}" type="pres">
      <dgm:prSet presAssocID="{3098620D-EE7A-4109-8387-227E958DFAD4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C6497FD-A078-47F0-B258-406FA27B7AEB}" type="pres">
      <dgm:prSet presAssocID="{3098620D-EE7A-4109-8387-227E958DFAD4}" presName="spaceRect" presStyleCnt="0"/>
      <dgm:spPr/>
    </dgm:pt>
    <dgm:pt modelId="{783F9CC7-98D9-4286-971E-065394B4D41E}" type="pres">
      <dgm:prSet presAssocID="{3098620D-EE7A-4109-8387-227E958DFAD4}" presName="parTx" presStyleLbl="revTx" presStyleIdx="0" presStyleCnt="5">
        <dgm:presLayoutVars>
          <dgm:chMax val="0"/>
          <dgm:chPref val="0"/>
        </dgm:presLayoutVars>
      </dgm:prSet>
      <dgm:spPr/>
    </dgm:pt>
    <dgm:pt modelId="{B2DE8ED1-7E78-4CC9-963C-B52018ACF058}" type="pres">
      <dgm:prSet presAssocID="{09FA1619-3A16-4C05-8235-75CA09EA122F}" presName="sibTrans" presStyleCnt="0"/>
      <dgm:spPr/>
    </dgm:pt>
    <dgm:pt modelId="{A41D1B23-04AD-4FCA-9C9D-462A9ABE5730}" type="pres">
      <dgm:prSet presAssocID="{149967D1-177C-4336-97B7-3293068744F4}" presName="compNode" presStyleCnt="0"/>
      <dgm:spPr/>
    </dgm:pt>
    <dgm:pt modelId="{94611CFD-6606-49EC-877B-E4044CF2672C}" type="pres">
      <dgm:prSet presAssocID="{149967D1-177C-4336-97B7-3293068744F4}" presName="bgRect" presStyleLbl="bgShp" presStyleIdx="1" presStyleCnt="4"/>
      <dgm:spPr/>
    </dgm:pt>
    <dgm:pt modelId="{05554068-15EE-403E-83DF-3E4554C717C0}" type="pres">
      <dgm:prSet presAssocID="{149967D1-177C-4336-97B7-3293068744F4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2869130-ED30-4373-BB5C-78B71DB38CC2}" type="pres">
      <dgm:prSet presAssocID="{149967D1-177C-4336-97B7-3293068744F4}" presName="spaceRect" presStyleCnt="0"/>
      <dgm:spPr/>
    </dgm:pt>
    <dgm:pt modelId="{1EA30479-92EB-4833-BE4A-6A99AB8CA592}" type="pres">
      <dgm:prSet presAssocID="{149967D1-177C-4336-97B7-3293068744F4}" presName="parTx" presStyleLbl="revTx" presStyleIdx="1" presStyleCnt="5">
        <dgm:presLayoutVars>
          <dgm:chMax val="0"/>
          <dgm:chPref val="0"/>
        </dgm:presLayoutVars>
      </dgm:prSet>
      <dgm:spPr/>
    </dgm:pt>
    <dgm:pt modelId="{46442F3D-7EC0-4BFE-9078-797268A0413B}" type="pres">
      <dgm:prSet presAssocID="{149967D1-177C-4336-97B7-3293068744F4}" presName="desTx" presStyleLbl="revTx" presStyleIdx="2" presStyleCnt="5">
        <dgm:presLayoutVars/>
      </dgm:prSet>
      <dgm:spPr/>
    </dgm:pt>
    <dgm:pt modelId="{C2B62C6D-0961-4A11-995B-F093C605207F}" type="pres">
      <dgm:prSet presAssocID="{B88A6037-3221-42C9-87E5-5DA4C9956B12}" presName="sibTrans" presStyleCnt="0"/>
      <dgm:spPr/>
    </dgm:pt>
    <dgm:pt modelId="{D9DA7083-980E-41EE-AA42-76222074FBBD}" type="pres">
      <dgm:prSet presAssocID="{009FD23C-304A-4AE5-ADDC-40C081651035}" presName="compNode" presStyleCnt="0"/>
      <dgm:spPr/>
    </dgm:pt>
    <dgm:pt modelId="{D0745120-8409-4EAA-B6B0-DE3C9B0F26BB}" type="pres">
      <dgm:prSet presAssocID="{009FD23C-304A-4AE5-ADDC-40C081651035}" presName="bgRect" presStyleLbl="bgShp" presStyleIdx="2" presStyleCnt="4"/>
      <dgm:spPr/>
    </dgm:pt>
    <dgm:pt modelId="{FE6CC8F0-FF48-4B03-BA32-0DA076D53F65}" type="pres">
      <dgm:prSet presAssocID="{009FD23C-304A-4AE5-ADDC-40C081651035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914B9B3-6075-47E6-A554-88ADB34AD41F}" type="pres">
      <dgm:prSet presAssocID="{009FD23C-304A-4AE5-ADDC-40C081651035}" presName="spaceRect" presStyleCnt="0"/>
      <dgm:spPr/>
    </dgm:pt>
    <dgm:pt modelId="{FB9F00DF-9FC8-43D1-92DF-3873CBD70D68}" type="pres">
      <dgm:prSet presAssocID="{009FD23C-304A-4AE5-ADDC-40C081651035}" presName="parTx" presStyleLbl="revTx" presStyleIdx="3" presStyleCnt="5">
        <dgm:presLayoutVars>
          <dgm:chMax val="0"/>
          <dgm:chPref val="0"/>
        </dgm:presLayoutVars>
      </dgm:prSet>
      <dgm:spPr/>
    </dgm:pt>
    <dgm:pt modelId="{55F4119D-08EA-4EE9-8C9C-AF4AC0B2D5D7}" type="pres">
      <dgm:prSet presAssocID="{D8C03FC8-8EA8-4117-9CDB-1D79B3C5BFDD}" presName="sibTrans" presStyleCnt="0"/>
      <dgm:spPr/>
    </dgm:pt>
    <dgm:pt modelId="{5745DA20-CD2C-46A1-862D-DBCD9C88E59E}" type="pres">
      <dgm:prSet presAssocID="{ED4E5B7C-CB03-4A31-92D3-11D83CAD923A}" presName="compNode" presStyleCnt="0"/>
      <dgm:spPr/>
    </dgm:pt>
    <dgm:pt modelId="{877F7BF3-D2CD-41D6-8CC1-349B7A00CEB2}" type="pres">
      <dgm:prSet presAssocID="{ED4E5B7C-CB03-4A31-92D3-11D83CAD923A}" presName="bgRect" presStyleLbl="bgShp" presStyleIdx="3" presStyleCnt="4"/>
      <dgm:spPr/>
    </dgm:pt>
    <dgm:pt modelId="{98FC4B0A-06A2-4B92-827B-8C42A22C7E69}" type="pres">
      <dgm:prSet presAssocID="{ED4E5B7C-CB03-4A31-92D3-11D83CAD923A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6B25A6E-DD07-4F66-B5E8-5F51DFBFA64A}" type="pres">
      <dgm:prSet presAssocID="{ED4E5B7C-CB03-4A31-92D3-11D83CAD923A}" presName="spaceRect" presStyleCnt="0"/>
      <dgm:spPr/>
    </dgm:pt>
    <dgm:pt modelId="{3FAD4E0E-5556-48CD-A243-7705B11238FC}" type="pres">
      <dgm:prSet presAssocID="{ED4E5B7C-CB03-4A31-92D3-11D83CAD923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3221D14-BF61-4A9B-ABF4-5CE23C83CE89}" type="presOf" srcId="{36C4E09A-5A5E-4842-9327-D69DAFF01D1D}" destId="{596D84D1-FE72-4865-AD4F-3E3D49039488}" srcOrd="0" destOrd="0" presId="urn:microsoft.com/office/officeart/2018/2/layout/IconVerticalSolidList"/>
    <dgm:cxn modelId="{1DD1553F-B1A9-4C40-9FCF-637C255DA551}" srcId="{149967D1-177C-4336-97B7-3293068744F4}" destId="{F60F3A01-07A5-4608-BF53-A768E8C0454A}" srcOrd="0" destOrd="0" parTransId="{E383EAB1-82B3-4496-8F10-056BBCD3E684}" sibTransId="{754C96A5-603B-4ECC-9E1D-73579A494053}"/>
    <dgm:cxn modelId="{A292F840-1EF2-4FE8-8140-C3EA6613AF02}" type="presOf" srcId="{F60F3A01-07A5-4608-BF53-A768E8C0454A}" destId="{46442F3D-7EC0-4BFE-9078-797268A0413B}" srcOrd="0" destOrd="0" presId="urn:microsoft.com/office/officeart/2018/2/layout/IconVerticalSolidList"/>
    <dgm:cxn modelId="{3F345648-D77C-4A4A-81EE-5C8525BD275E}" type="presOf" srcId="{3098620D-EE7A-4109-8387-227E958DFAD4}" destId="{783F9CC7-98D9-4286-971E-065394B4D41E}" srcOrd="0" destOrd="0" presId="urn:microsoft.com/office/officeart/2018/2/layout/IconVerticalSolidList"/>
    <dgm:cxn modelId="{9144FA52-1752-4ECF-B312-273BAFF5B6DC}" type="presOf" srcId="{149967D1-177C-4336-97B7-3293068744F4}" destId="{1EA30479-92EB-4833-BE4A-6A99AB8CA592}" srcOrd="0" destOrd="0" presId="urn:microsoft.com/office/officeart/2018/2/layout/IconVerticalSolidList"/>
    <dgm:cxn modelId="{69FE3179-7679-474A-AB95-E937DC6CCED6}" type="presOf" srcId="{ED4E5B7C-CB03-4A31-92D3-11D83CAD923A}" destId="{3FAD4E0E-5556-48CD-A243-7705B11238FC}" srcOrd="0" destOrd="0" presId="urn:microsoft.com/office/officeart/2018/2/layout/IconVerticalSolidList"/>
    <dgm:cxn modelId="{C404DC82-7CCD-48DD-A29D-33120E0661A8}" srcId="{36C4E09A-5A5E-4842-9327-D69DAFF01D1D}" destId="{ED4E5B7C-CB03-4A31-92D3-11D83CAD923A}" srcOrd="3" destOrd="0" parTransId="{9CE0354A-4196-4D47-AD03-0480A0A3809B}" sibTransId="{7DB3AD9B-E4D9-452E-88E4-07CB09E174F8}"/>
    <dgm:cxn modelId="{3B0B8297-A128-4A9D-9425-2780C89F9847}" srcId="{36C4E09A-5A5E-4842-9327-D69DAFF01D1D}" destId="{149967D1-177C-4336-97B7-3293068744F4}" srcOrd="1" destOrd="0" parTransId="{8781E11F-3E98-4BFB-9054-12ED224CCF12}" sibTransId="{B88A6037-3221-42C9-87E5-5DA4C9956B12}"/>
    <dgm:cxn modelId="{A6F5ABA3-EE20-4DB9-B12C-8E2A6E04521D}" srcId="{36C4E09A-5A5E-4842-9327-D69DAFF01D1D}" destId="{3098620D-EE7A-4109-8387-227E958DFAD4}" srcOrd="0" destOrd="0" parTransId="{823B8A84-F91A-4BAC-9822-172FBBD0385E}" sibTransId="{09FA1619-3A16-4C05-8235-75CA09EA122F}"/>
    <dgm:cxn modelId="{93AD49A5-E5A7-4D4C-BF97-C5C714FDEE34}" srcId="{36C4E09A-5A5E-4842-9327-D69DAFF01D1D}" destId="{009FD23C-304A-4AE5-ADDC-40C081651035}" srcOrd="2" destOrd="0" parTransId="{C20403E3-71AC-42FC-927B-1605959F3D8B}" sibTransId="{D8C03FC8-8EA8-4117-9CDB-1D79B3C5BFDD}"/>
    <dgm:cxn modelId="{E061DCD9-25BD-4D80-BDE2-38028663CDE8}" type="presOf" srcId="{009FD23C-304A-4AE5-ADDC-40C081651035}" destId="{FB9F00DF-9FC8-43D1-92DF-3873CBD70D68}" srcOrd="0" destOrd="0" presId="urn:microsoft.com/office/officeart/2018/2/layout/IconVerticalSolidList"/>
    <dgm:cxn modelId="{E6DA9765-CFE5-48D7-ABBA-44E739765DB5}" type="presParOf" srcId="{596D84D1-FE72-4865-AD4F-3E3D49039488}" destId="{016501ED-3D23-42A5-8D88-9624927A2E00}" srcOrd="0" destOrd="0" presId="urn:microsoft.com/office/officeart/2018/2/layout/IconVerticalSolidList"/>
    <dgm:cxn modelId="{4138A09C-13AB-40A0-8543-E48FC082D6FB}" type="presParOf" srcId="{016501ED-3D23-42A5-8D88-9624927A2E00}" destId="{54EBFD86-8FA9-4885-BEA0-C9B8DFFEE395}" srcOrd="0" destOrd="0" presId="urn:microsoft.com/office/officeart/2018/2/layout/IconVerticalSolidList"/>
    <dgm:cxn modelId="{2B8B3F01-2DF5-4369-B14A-972FD7786483}" type="presParOf" srcId="{016501ED-3D23-42A5-8D88-9624927A2E00}" destId="{0AFC361E-84AB-43D7-A244-2E143AAF9796}" srcOrd="1" destOrd="0" presId="urn:microsoft.com/office/officeart/2018/2/layout/IconVerticalSolidList"/>
    <dgm:cxn modelId="{A331897E-3E57-4E24-B6D3-4D8536FDCDFA}" type="presParOf" srcId="{016501ED-3D23-42A5-8D88-9624927A2E00}" destId="{4C6497FD-A078-47F0-B258-406FA27B7AEB}" srcOrd="2" destOrd="0" presId="urn:microsoft.com/office/officeart/2018/2/layout/IconVerticalSolidList"/>
    <dgm:cxn modelId="{B41A9E1C-7110-4514-9727-448FD9F4B3AC}" type="presParOf" srcId="{016501ED-3D23-42A5-8D88-9624927A2E00}" destId="{783F9CC7-98D9-4286-971E-065394B4D41E}" srcOrd="3" destOrd="0" presId="urn:microsoft.com/office/officeart/2018/2/layout/IconVerticalSolidList"/>
    <dgm:cxn modelId="{D9A8AB01-E572-4E2E-9507-1E2CEC9014AC}" type="presParOf" srcId="{596D84D1-FE72-4865-AD4F-3E3D49039488}" destId="{B2DE8ED1-7E78-4CC9-963C-B52018ACF058}" srcOrd="1" destOrd="0" presId="urn:microsoft.com/office/officeart/2018/2/layout/IconVerticalSolidList"/>
    <dgm:cxn modelId="{AD0FE082-6BD8-4008-BF95-4C55B9EF0CCF}" type="presParOf" srcId="{596D84D1-FE72-4865-AD4F-3E3D49039488}" destId="{A41D1B23-04AD-4FCA-9C9D-462A9ABE5730}" srcOrd="2" destOrd="0" presId="urn:microsoft.com/office/officeart/2018/2/layout/IconVerticalSolidList"/>
    <dgm:cxn modelId="{69CDE1DD-BEA4-4C1F-9F28-936C9DE57ACC}" type="presParOf" srcId="{A41D1B23-04AD-4FCA-9C9D-462A9ABE5730}" destId="{94611CFD-6606-49EC-877B-E4044CF2672C}" srcOrd="0" destOrd="0" presId="urn:microsoft.com/office/officeart/2018/2/layout/IconVerticalSolidList"/>
    <dgm:cxn modelId="{80A98540-70A3-4B2E-8004-E42A06ACF4A9}" type="presParOf" srcId="{A41D1B23-04AD-4FCA-9C9D-462A9ABE5730}" destId="{05554068-15EE-403E-83DF-3E4554C717C0}" srcOrd="1" destOrd="0" presId="urn:microsoft.com/office/officeart/2018/2/layout/IconVerticalSolidList"/>
    <dgm:cxn modelId="{2CCE8152-5992-4495-AC47-2CC744B8792A}" type="presParOf" srcId="{A41D1B23-04AD-4FCA-9C9D-462A9ABE5730}" destId="{F2869130-ED30-4373-BB5C-78B71DB38CC2}" srcOrd="2" destOrd="0" presId="urn:microsoft.com/office/officeart/2018/2/layout/IconVerticalSolidList"/>
    <dgm:cxn modelId="{6BF97CF1-FE46-455C-B3E1-357E14E0490E}" type="presParOf" srcId="{A41D1B23-04AD-4FCA-9C9D-462A9ABE5730}" destId="{1EA30479-92EB-4833-BE4A-6A99AB8CA592}" srcOrd="3" destOrd="0" presId="urn:microsoft.com/office/officeart/2018/2/layout/IconVerticalSolidList"/>
    <dgm:cxn modelId="{B4EF8216-F4F3-49EB-9B8F-6B48C17353AF}" type="presParOf" srcId="{A41D1B23-04AD-4FCA-9C9D-462A9ABE5730}" destId="{46442F3D-7EC0-4BFE-9078-797268A0413B}" srcOrd="4" destOrd="0" presId="urn:microsoft.com/office/officeart/2018/2/layout/IconVerticalSolidList"/>
    <dgm:cxn modelId="{7A7B31EB-F8A7-4EF1-8266-9ED0D768249D}" type="presParOf" srcId="{596D84D1-FE72-4865-AD4F-3E3D49039488}" destId="{C2B62C6D-0961-4A11-995B-F093C605207F}" srcOrd="3" destOrd="0" presId="urn:microsoft.com/office/officeart/2018/2/layout/IconVerticalSolidList"/>
    <dgm:cxn modelId="{16302E14-3C8E-4D74-81DE-AB315950C253}" type="presParOf" srcId="{596D84D1-FE72-4865-AD4F-3E3D49039488}" destId="{D9DA7083-980E-41EE-AA42-76222074FBBD}" srcOrd="4" destOrd="0" presId="urn:microsoft.com/office/officeart/2018/2/layout/IconVerticalSolidList"/>
    <dgm:cxn modelId="{DE82C93D-762A-43FB-A360-B1F1342B7C1B}" type="presParOf" srcId="{D9DA7083-980E-41EE-AA42-76222074FBBD}" destId="{D0745120-8409-4EAA-B6B0-DE3C9B0F26BB}" srcOrd="0" destOrd="0" presId="urn:microsoft.com/office/officeart/2018/2/layout/IconVerticalSolidList"/>
    <dgm:cxn modelId="{96473EB3-6AE9-4D50-955E-CCC73EF449EC}" type="presParOf" srcId="{D9DA7083-980E-41EE-AA42-76222074FBBD}" destId="{FE6CC8F0-FF48-4B03-BA32-0DA076D53F65}" srcOrd="1" destOrd="0" presId="urn:microsoft.com/office/officeart/2018/2/layout/IconVerticalSolidList"/>
    <dgm:cxn modelId="{75B313A6-08FB-424F-806D-54DA263E9C05}" type="presParOf" srcId="{D9DA7083-980E-41EE-AA42-76222074FBBD}" destId="{D914B9B3-6075-47E6-A554-88ADB34AD41F}" srcOrd="2" destOrd="0" presId="urn:microsoft.com/office/officeart/2018/2/layout/IconVerticalSolidList"/>
    <dgm:cxn modelId="{09C4C631-C9C5-4E1F-95A1-87187A192F87}" type="presParOf" srcId="{D9DA7083-980E-41EE-AA42-76222074FBBD}" destId="{FB9F00DF-9FC8-43D1-92DF-3873CBD70D68}" srcOrd="3" destOrd="0" presId="urn:microsoft.com/office/officeart/2018/2/layout/IconVerticalSolidList"/>
    <dgm:cxn modelId="{FDD4BF17-D935-48AB-AE28-EC30B4A03A03}" type="presParOf" srcId="{596D84D1-FE72-4865-AD4F-3E3D49039488}" destId="{55F4119D-08EA-4EE9-8C9C-AF4AC0B2D5D7}" srcOrd="5" destOrd="0" presId="urn:microsoft.com/office/officeart/2018/2/layout/IconVerticalSolidList"/>
    <dgm:cxn modelId="{1B782A79-6EAC-4516-BF81-757006A9A7D7}" type="presParOf" srcId="{596D84D1-FE72-4865-AD4F-3E3D49039488}" destId="{5745DA20-CD2C-46A1-862D-DBCD9C88E59E}" srcOrd="6" destOrd="0" presId="urn:microsoft.com/office/officeart/2018/2/layout/IconVerticalSolidList"/>
    <dgm:cxn modelId="{59027ED3-9320-4D38-BB79-74296FBCD31D}" type="presParOf" srcId="{5745DA20-CD2C-46A1-862D-DBCD9C88E59E}" destId="{877F7BF3-D2CD-41D6-8CC1-349B7A00CEB2}" srcOrd="0" destOrd="0" presId="urn:microsoft.com/office/officeart/2018/2/layout/IconVerticalSolidList"/>
    <dgm:cxn modelId="{2CCB5B14-AC87-43B1-BE86-CA72666B4CBE}" type="presParOf" srcId="{5745DA20-CD2C-46A1-862D-DBCD9C88E59E}" destId="{98FC4B0A-06A2-4B92-827B-8C42A22C7E69}" srcOrd="1" destOrd="0" presId="urn:microsoft.com/office/officeart/2018/2/layout/IconVerticalSolidList"/>
    <dgm:cxn modelId="{77D705A0-365E-4AA7-B76E-C97A392844E6}" type="presParOf" srcId="{5745DA20-CD2C-46A1-862D-DBCD9C88E59E}" destId="{B6B25A6E-DD07-4F66-B5E8-5F51DFBFA64A}" srcOrd="2" destOrd="0" presId="urn:microsoft.com/office/officeart/2018/2/layout/IconVerticalSolidList"/>
    <dgm:cxn modelId="{E50A8F4F-0E1C-4ED9-8CA4-317A8BE64E7C}" type="presParOf" srcId="{5745DA20-CD2C-46A1-862D-DBCD9C88E59E}" destId="{3FAD4E0E-5556-48CD-A243-7705B11238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642AEB4-32FF-4553-BA51-FA6300BDE661}" type="doc">
      <dgm:prSet loTypeId="urn:microsoft.com/office/officeart/2005/8/layout/hChevron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3A653C7-C90F-434B-91DB-5CBF74F5780B}">
      <dgm:prSet/>
      <dgm:spPr/>
      <dgm:t>
        <a:bodyPr/>
        <a:lstStyle/>
        <a:p>
          <a:r>
            <a:rPr lang="en-US" sz="3600" dirty="0"/>
            <a:t>Words on the Page have Meaning:</a:t>
          </a:r>
        </a:p>
      </dgm:t>
    </dgm:pt>
    <dgm:pt modelId="{27FC81CC-9163-464F-A9EE-6E5F0F304424}" type="parTrans" cxnId="{91248D72-4292-4CDA-A708-5B5715C4AB3E}">
      <dgm:prSet/>
      <dgm:spPr/>
      <dgm:t>
        <a:bodyPr/>
        <a:lstStyle/>
        <a:p>
          <a:endParaRPr lang="en-US"/>
        </a:p>
      </dgm:t>
    </dgm:pt>
    <dgm:pt modelId="{851D88DE-EEB7-463A-BF92-DFD1435707F5}" type="sibTrans" cxnId="{91248D72-4292-4CDA-A708-5B5715C4AB3E}">
      <dgm:prSet/>
      <dgm:spPr/>
      <dgm:t>
        <a:bodyPr/>
        <a:lstStyle/>
        <a:p>
          <a:endParaRPr lang="en-US"/>
        </a:p>
      </dgm:t>
    </dgm:pt>
    <dgm:pt modelId="{E1C79858-4D26-46A1-AC7B-2175C3047436}">
      <dgm:prSet custT="1"/>
      <dgm:spPr/>
      <dgm:t>
        <a:bodyPr/>
        <a:lstStyle/>
        <a:p>
          <a:r>
            <a:rPr lang="en-US" sz="1700" dirty="0"/>
            <a:t>In Court Cases, Attorneys Argue about “Terms &amp; Conditions” as opposed to just “Policy Limits”</a:t>
          </a:r>
        </a:p>
      </dgm:t>
    </dgm:pt>
    <dgm:pt modelId="{C1CACFF0-5EDC-4602-BFD6-7068BB1732E6}" type="parTrans" cxnId="{3001F3F2-FEF1-4EBD-AEB4-D2EB7CBAE31B}">
      <dgm:prSet/>
      <dgm:spPr/>
      <dgm:t>
        <a:bodyPr/>
        <a:lstStyle/>
        <a:p>
          <a:endParaRPr lang="en-US"/>
        </a:p>
      </dgm:t>
    </dgm:pt>
    <dgm:pt modelId="{75E1E4D6-8D65-479B-A241-7A20FADDA380}" type="sibTrans" cxnId="{3001F3F2-FEF1-4EBD-AEB4-D2EB7CBAE31B}">
      <dgm:prSet/>
      <dgm:spPr/>
      <dgm:t>
        <a:bodyPr/>
        <a:lstStyle/>
        <a:p>
          <a:endParaRPr lang="en-US"/>
        </a:p>
      </dgm:t>
    </dgm:pt>
    <dgm:pt modelId="{AFDA1EFB-D1A2-4562-9AD7-31D098B72434}">
      <dgm:prSet/>
      <dgm:spPr/>
      <dgm:t>
        <a:bodyPr/>
        <a:lstStyle/>
        <a:p>
          <a:r>
            <a:rPr lang="en-US"/>
            <a:t>When we Perform a Policy Audit, we Read:</a:t>
          </a:r>
        </a:p>
      </dgm:t>
    </dgm:pt>
    <dgm:pt modelId="{475CCBE4-7D00-43B0-943B-1BEFC82E0543}" type="parTrans" cxnId="{54AD12F1-B62F-4FB2-BB35-E8C489B7C760}">
      <dgm:prSet/>
      <dgm:spPr/>
      <dgm:t>
        <a:bodyPr/>
        <a:lstStyle/>
        <a:p>
          <a:endParaRPr lang="en-US"/>
        </a:p>
      </dgm:t>
    </dgm:pt>
    <dgm:pt modelId="{5AD3053B-F72C-4CE0-94B0-A4458E22CB60}" type="sibTrans" cxnId="{54AD12F1-B62F-4FB2-BB35-E8C489B7C760}">
      <dgm:prSet/>
      <dgm:spPr/>
      <dgm:t>
        <a:bodyPr/>
        <a:lstStyle/>
        <a:p>
          <a:endParaRPr lang="en-US"/>
        </a:p>
      </dgm:t>
    </dgm:pt>
    <dgm:pt modelId="{0F11F129-3056-4271-8C81-C02D8E3E53FC}">
      <dgm:prSet/>
      <dgm:spPr/>
      <dgm:t>
        <a:bodyPr/>
        <a:lstStyle/>
        <a:p>
          <a:r>
            <a:rPr lang="en-US"/>
            <a:t>Page-by-Page</a:t>
          </a:r>
        </a:p>
      </dgm:t>
    </dgm:pt>
    <dgm:pt modelId="{841640D5-A9A2-4389-8CE2-5EA9A72E4AF3}" type="parTrans" cxnId="{6DCFC454-85ED-4861-9A34-DD37B8B158E5}">
      <dgm:prSet/>
      <dgm:spPr/>
      <dgm:t>
        <a:bodyPr/>
        <a:lstStyle/>
        <a:p>
          <a:endParaRPr lang="en-US"/>
        </a:p>
      </dgm:t>
    </dgm:pt>
    <dgm:pt modelId="{E7A9A65C-D12A-4392-A7E4-70B9A6303CC5}" type="sibTrans" cxnId="{6DCFC454-85ED-4861-9A34-DD37B8B158E5}">
      <dgm:prSet/>
      <dgm:spPr/>
      <dgm:t>
        <a:bodyPr/>
        <a:lstStyle/>
        <a:p>
          <a:endParaRPr lang="en-US"/>
        </a:p>
      </dgm:t>
    </dgm:pt>
    <dgm:pt modelId="{616EE281-6D94-45EF-891A-1293B9C49066}">
      <dgm:prSet/>
      <dgm:spPr/>
      <dgm:t>
        <a:bodyPr/>
        <a:lstStyle/>
        <a:p>
          <a:r>
            <a:rPr lang="en-US" dirty="0"/>
            <a:t>Line-by-Line</a:t>
          </a:r>
        </a:p>
      </dgm:t>
    </dgm:pt>
    <dgm:pt modelId="{7707AB4C-A4F8-402E-82E3-83C3630F8A3D}" type="parTrans" cxnId="{E855A9E3-3DBC-4C83-8788-F4AD261109A4}">
      <dgm:prSet/>
      <dgm:spPr/>
      <dgm:t>
        <a:bodyPr/>
        <a:lstStyle/>
        <a:p>
          <a:endParaRPr lang="en-US"/>
        </a:p>
      </dgm:t>
    </dgm:pt>
    <dgm:pt modelId="{52F7F6C6-7588-42FD-9CB7-5E77FEAB945C}" type="sibTrans" cxnId="{E855A9E3-3DBC-4C83-8788-F4AD261109A4}">
      <dgm:prSet/>
      <dgm:spPr/>
      <dgm:t>
        <a:bodyPr/>
        <a:lstStyle/>
        <a:p>
          <a:endParaRPr lang="en-US"/>
        </a:p>
      </dgm:t>
    </dgm:pt>
    <dgm:pt modelId="{61099009-0607-49B9-8099-6E08D1E0E508}">
      <dgm:prSet/>
      <dgm:spPr/>
      <dgm:t>
        <a:bodyPr/>
        <a:lstStyle/>
        <a:p>
          <a:r>
            <a:rPr lang="en-US" dirty="0"/>
            <a:t>Word-by-Word</a:t>
          </a:r>
        </a:p>
      </dgm:t>
    </dgm:pt>
    <dgm:pt modelId="{12C354A2-09CE-49CE-84E3-14FFFEC68E13}" type="parTrans" cxnId="{9FCBB202-A0CA-491A-A5E4-ED383CE5450E}">
      <dgm:prSet/>
      <dgm:spPr/>
      <dgm:t>
        <a:bodyPr/>
        <a:lstStyle/>
        <a:p>
          <a:endParaRPr lang="en-US"/>
        </a:p>
      </dgm:t>
    </dgm:pt>
    <dgm:pt modelId="{E0B54D0C-2F2A-4FA3-BDC0-57039D8E7621}" type="sibTrans" cxnId="{9FCBB202-A0CA-491A-A5E4-ED383CE5450E}">
      <dgm:prSet/>
      <dgm:spPr/>
      <dgm:t>
        <a:bodyPr/>
        <a:lstStyle/>
        <a:p>
          <a:endParaRPr lang="en-US"/>
        </a:p>
      </dgm:t>
    </dgm:pt>
    <dgm:pt modelId="{2ABB7DCB-D217-4107-8551-F1E65B5237EA}">
      <dgm:prSet/>
      <dgm:spPr/>
      <dgm:t>
        <a:bodyPr/>
        <a:lstStyle/>
        <a:p>
          <a:r>
            <a:rPr lang="en-US" dirty="0"/>
            <a:t>More Often-Than-Not:  </a:t>
          </a:r>
        </a:p>
        <a:p>
          <a:r>
            <a:rPr lang="en-US" dirty="0"/>
            <a:t>We Uncover Exclusionary Language or Coverage Deficiencies that could Make-a-Difference in your Overall Cost of Risk </a:t>
          </a:r>
        </a:p>
      </dgm:t>
    </dgm:pt>
    <dgm:pt modelId="{55308092-9233-4E4F-9674-B8DE1C5DA4DB}" type="parTrans" cxnId="{0C696539-9B72-4C3A-9029-2D43F475760B}">
      <dgm:prSet/>
      <dgm:spPr/>
      <dgm:t>
        <a:bodyPr/>
        <a:lstStyle/>
        <a:p>
          <a:endParaRPr lang="en-US"/>
        </a:p>
      </dgm:t>
    </dgm:pt>
    <dgm:pt modelId="{D0A5D6EF-38F4-4570-B9CF-A0365A60AFB1}" type="sibTrans" cxnId="{0C696539-9B72-4C3A-9029-2D43F475760B}">
      <dgm:prSet/>
      <dgm:spPr/>
      <dgm:t>
        <a:bodyPr/>
        <a:lstStyle/>
        <a:p>
          <a:endParaRPr lang="en-US"/>
        </a:p>
      </dgm:t>
    </dgm:pt>
    <dgm:pt modelId="{A52A2A47-5F53-4BBE-8B15-E1589475C798}" type="pres">
      <dgm:prSet presAssocID="{F642AEB4-32FF-4553-BA51-FA6300BDE661}" presName="Name0" presStyleCnt="0">
        <dgm:presLayoutVars>
          <dgm:dir/>
          <dgm:resizeHandles val="exact"/>
        </dgm:presLayoutVars>
      </dgm:prSet>
      <dgm:spPr/>
    </dgm:pt>
    <dgm:pt modelId="{665383BB-F3F2-4A08-9AF9-141CDCDED32C}" type="pres">
      <dgm:prSet presAssocID="{D3A653C7-C90F-434B-91DB-5CBF74F5780B}" presName="parAndChTx" presStyleLbl="node1" presStyleIdx="0" presStyleCnt="3">
        <dgm:presLayoutVars>
          <dgm:bulletEnabled val="1"/>
        </dgm:presLayoutVars>
      </dgm:prSet>
      <dgm:spPr/>
    </dgm:pt>
    <dgm:pt modelId="{D00CA335-4212-41A6-83FD-8D8093684A00}" type="pres">
      <dgm:prSet presAssocID="{851D88DE-EEB7-463A-BF92-DFD1435707F5}" presName="parAndChSpace" presStyleCnt="0"/>
      <dgm:spPr/>
    </dgm:pt>
    <dgm:pt modelId="{3EB320E6-4A58-4247-916A-67B87CB014F9}" type="pres">
      <dgm:prSet presAssocID="{AFDA1EFB-D1A2-4562-9AD7-31D098B72434}" presName="parAndChTx" presStyleLbl="node1" presStyleIdx="1" presStyleCnt="3">
        <dgm:presLayoutVars>
          <dgm:bulletEnabled val="1"/>
        </dgm:presLayoutVars>
      </dgm:prSet>
      <dgm:spPr/>
    </dgm:pt>
    <dgm:pt modelId="{AF619A37-44AF-4BCA-85F9-B2F293E842FB}" type="pres">
      <dgm:prSet presAssocID="{5AD3053B-F72C-4CE0-94B0-A4458E22CB60}" presName="parAndChSpace" presStyleCnt="0"/>
      <dgm:spPr/>
    </dgm:pt>
    <dgm:pt modelId="{61BB3BA1-2DA7-4F55-833D-7C71B99CEC24}" type="pres">
      <dgm:prSet presAssocID="{2ABB7DCB-D217-4107-8551-F1E65B5237EA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9FCBB202-A0CA-491A-A5E4-ED383CE5450E}" srcId="{AFDA1EFB-D1A2-4562-9AD7-31D098B72434}" destId="{61099009-0607-49B9-8099-6E08D1E0E508}" srcOrd="2" destOrd="0" parTransId="{12C354A2-09CE-49CE-84E3-14FFFEC68E13}" sibTransId="{E0B54D0C-2F2A-4FA3-BDC0-57039D8E7621}"/>
    <dgm:cxn modelId="{BF96DB10-49EF-4403-8CC0-4ABE577AAB3B}" type="presOf" srcId="{E1C79858-4D26-46A1-AC7B-2175C3047436}" destId="{665383BB-F3F2-4A08-9AF9-141CDCDED32C}" srcOrd="0" destOrd="1" presId="urn:microsoft.com/office/officeart/2005/8/layout/hChevron3"/>
    <dgm:cxn modelId="{56A8E912-C973-4F50-8731-A03CA600BE65}" type="presOf" srcId="{0F11F129-3056-4271-8C81-C02D8E3E53FC}" destId="{3EB320E6-4A58-4247-916A-67B87CB014F9}" srcOrd="0" destOrd="1" presId="urn:microsoft.com/office/officeart/2005/8/layout/hChevron3"/>
    <dgm:cxn modelId="{9EA66717-D283-4108-9F4C-4CEEE28B7427}" type="presOf" srcId="{F642AEB4-32FF-4553-BA51-FA6300BDE661}" destId="{A52A2A47-5F53-4BBE-8B15-E1589475C798}" srcOrd="0" destOrd="0" presId="urn:microsoft.com/office/officeart/2005/8/layout/hChevron3"/>
    <dgm:cxn modelId="{922AE123-C965-4914-A2D3-AAB8D11A259E}" type="presOf" srcId="{2ABB7DCB-D217-4107-8551-F1E65B5237EA}" destId="{61BB3BA1-2DA7-4F55-833D-7C71B99CEC24}" srcOrd="0" destOrd="0" presId="urn:microsoft.com/office/officeart/2005/8/layout/hChevron3"/>
    <dgm:cxn modelId="{0C696539-9B72-4C3A-9029-2D43F475760B}" srcId="{F642AEB4-32FF-4553-BA51-FA6300BDE661}" destId="{2ABB7DCB-D217-4107-8551-F1E65B5237EA}" srcOrd="2" destOrd="0" parTransId="{55308092-9233-4E4F-9674-B8DE1C5DA4DB}" sibTransId="{D0A5D6EF-38F4-4570-B9CF-A0365A60AFB1}"/>
    <dgm:cxn modelId="{D42D105B-2C1A-4779-BF4F-720F0ED79D51}" type="presOf" srcId="{61099009-0607-49B9-8099-6E08D1E0E508}" destId="{3EB320E6-4A58-4247-916A-67B87CB014F9}" srcOrd="0" destOrd="3" presId="urn:microsoft.com/office/officeart/2005/8/layout/hChevron3"/>
    <dgm:cxn modelId="{91248D72-4292-4CDA-A708-5B5715C4AB3E}" srcId="{F642AEB4-32FF-4553-BA51-FA6300BDE661}" destId="{D3A653C7-C90F-434B-91DB-5CBF74F5780B}" srcOrd="0" destOrd="0" parTransId="{27FC81CC-9163-464F-A9EE-6E5F0F304424}" sibTransId="{851D88DE-EEB7-463A-BF92-DFD1435707F5}"/>
    <dgm:cxn modelId="{6DCFC454-85ED-4861-9A34-DD37B8B158E5}" srcId="{AFDA1EFB-D1A2-4562-9AD7-31D098B72434}" destId="{0F11F129-3056-4271-8C81-C02D8E3E53FC}" srcOrd="0" destOrd="0" parTransId="{841640D5-A9A2-4389-8CE2-5EA9A72E4AF3}" sibTransId="{E7A9A65C-D12A-4392-A7E4-70B9A6303CC5}"/>
    <dgm:cxn modelId="{29129B7C-59E6-4761-9CB9-8F87FC006110}" type="presOf" srcId="{D3A653C7-C90F-434B-91DB-5CBF74F5780B}" destId="{665383BB-F3F2-4A08-9AF9-141CDCDED32C}" srcOrd="0" destOrd="0" presId="urn:microsoft.com/office/officeart/2005/8/layout/hChevron3"/>
    <dgm:cxn modelId="{E59E5698-7BBA-417E-A1F6-F3AEB5B43E18}" type="presOf" srcId="{AFDA1EFB-D1A2-4562-9AD7-31D098B72434}" destId="{3EB320E6-4A58-4247-916A-67B87CB014F9}" srcOrd="0" destOrd="0" presId="urn:microsoft.com/office/officeart/2005/8/layout/hChevron3"/>
    <dgm:cxn modelId="{01DB24CC-7E97-4565-BA7A-8363760FB6DB}" type="presOf" srcId="{616EE281-6D94-45EF-891A-1293B9C49066}" destId="{3EB320E6-4A58-4247-916A-67B87CB014F9}" srcOrd="0" destOrd="2" presId="urn:microsoft.com/office/officeart/2005/8/layout/hChevron3"/>
    <dgm:cxn modelId="{E855A9E3-3DBC-4C83-8788-F4AD261109A4}" srcId="{AFDA1EFB-D1A2-4562-9AD7-31D098B72434}" destId="{616EE281-6D94-45EF-891A-1293B9C49066}" srcOrd="1" destOrd="0" parTransId="{7707AB4C-A4F8-402E-82E3-83C3630F8A3D}" sibTransId="{52F7F6C6-7588-42FD-9CB7-5E77FEAB945C}"/>
    <dgm:cxn modelId="{54AD12F1-B62F-4FB2-BB35-E8C489B7C760}" srcId="{F642AEB4-32FF-4553-BA51-FA6300BDE661}" destId="{AFDA1EFB-D1A2-4562-9AD7-31D098B72434}" srcOrd="1" destOrd="0" parTransId="{475CCBE4-7D00-43B0-943B-1BEFC82E0543}" sibTransId="{5AD3053B-F72C-4CE0-94B0-A4458E22CB60}"/>
    <dgm:cxn modelId="{3001F3F2-FEF1-4EBD-AEB4-D2EB7CBAE31B}" srcId="{D3A653C7-C90F-434B-91DB-5CBF74F5780B}" destId="{E1C79858-4D26-46A1-AC7B-2175C3047436}" srcOrd="0" destOrd="0" parTransId="{C1CACFF0-5EDC-4602-BFD6-7068BB1732E6}" sibTransId="{75E1E4D6-8D65-479B-A241-7A20FADDA380}"/>
    <dgm:cxn modelId="{F64FD578-F4C4-444D-AA35-ED2923182525}" type="presParOf" srcId="{A52A2A47-5F53-4BBE-8B15-E1589475C798}" destId="{665383BB-F3F2-4A08-9AF9-141CDCDED32C}" srcOrd="0" destOrd="0" presId="urn:microsoft.com/office/officeart/2005/8/layout/hChevron3"/>
    <dgm:cxn modelId="{4871D57B-141C-4588-8FE2-6FE94430564F}" type="presParOf" srcId="{A52A2A47-5F53-4BBE-8B15-E1589475C798}" destId="{D00CA335-4212-41A6-83FD-8D8093684A00}" srcOrd="1" destOrd="0" presId="urn:microsoft.com/office/officeart/2005/8/layout/hChevron3"/>
    <dgm:cxn modelId="{6EF541F7-06B6-4318-BBF0-9013CD60B6B9}" type="presParOf" srcId="{A52A2A47-5F53-4BBE-8B15-E1589475C798}" destId="{3EB320E6-4A58-4247-916A-67B87CB014F9}" srcOrd="2" destOrd="0" presId="urn:microsoft.com/office/officeart/2005/8/layout/hChevron3"/>
    <dgm:cxn modelId="{9535E7F4-69D7-4914-914C-F64B8A7CCF97}" type="presParOf" srcId="{A52A2A47-5F53-4BBE-8B15-E1589475C798}" destId="{AF619A37-44AF-4BCA-85F9-B2F293E842FB}" srcOrd="3" destOrd="0" presId="urn:microsoft.com/office/officeart/2005/8/layout/hChevron3"/>
    <dgm:cxn modelId="{BBE346DF-C6B5-483B-80C8-3A6F4AA16325}" type="presParOf" srcId="{A52A2A47-5F53-4BBE-8B15-E1589475C798}" destId="{61BB3BA1-2DA7-4F55-833D-7C71B99CEC2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CFAB2-0531-498C-9FA0-2065A237844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2638CF6-0250-4438-A657-E9AEF825C966}">
      <dgm:prSet/>
      <dgm:spPr/>
      <dgm:t>
        <a:bodyPr/>
        <a:lstStyle/>
        <a:p>
          <a:r>
            <a:rPr lang="en-US"/>
            <a:t>Uncovered Catastrophic Claim/Event &amp; Perpetuation of Your Dealership</a:t>
          </a:r>
        </a:p>
      </dgm:t>
    </dgm:pt>
    <dgm:pt modelId="{7CE07563-EB1C-4480-8A50-F17D15A90013}" type="parTrans" cxnId="{80CB72AD-DC98-4B05-8FBC-95610ADB4BB2}">
      <dgm:prSet/>
      <dgm:spPr/>
      <dgm:t>
        <a:bodyPr/>
        <a:lstStyle/>
        <a:p>
          <a:endParaRPr lang="en-US"/>
        </a:p>
      </dgm:t>
    </dgm:pt>
    <dgm:pt modelId="{ECFBFE85-A4EE-4418-B545-729D5A56C98A}" type="sibTrans" cxnId="{80CB72AD-DC98-4B05-8FBC-95610ADB4BB2}">
      <dgm:prSet/>
      <dgm:spPr/>
      <dgm:t>
        <a:bodyPr/>
        <a:lstStyle/>
        <a:p>
          <a:endParaRPr lang="en-US"/>
        </a:p>
      </dgm:t>
    </dgm:pt>
    <dgm:pt modelId="{5D029ABE-8DBA-4D9C-A1FA-FCB2A05A5741}">
      <dgm:prSet/>
      <dgm:spPr/>
      <dgm:t>
        <a:bodyPr/>
        <a:lstStyle/>
        <a:p>
          <a:r>
            <a:rPr lang="en-US"/>
            <a:t>Lack of Coverage on Smaller Claim = Time and Aggravation of Being Own Adjuster</a:t>
          </a:r>
        </a:p>
      </dgm:t>
    </dgm:pt>
    <dgm:pt modelId="{D129D69D-C72A-4C3F-9A54-A4B9D32CA615}" type="parTrans" cxnId="{83AA84E1-6FEB-450D-A418-F4BD13FBD11B}">
      <dgm:prSet/>
      <dgm:spPr/>
      <dgm:t>
        <a:bodyPr/>
        <a:lstStyle/>
        <a:p>
          <a:endParaRPr lang="en-US"/>
        </a:p>
      </dgm:t>
    </dgm:pt>
    <dgm:pt modelId="{1DF5D7FA-15D7-40F5-BC2F-531B9BDA4A1C}" type="sibTrans" cxnId="{83AA84E1-6FEB-450D-A418-F4BD13FBD11B}">
      <dgm:prSet/>
      <dgm:spPr/>
      <dgm:t>
        <a:bodyPr/>
        <a:lstStyle/>
        <a:p>
          <a:endParaRPr lang="en-US"/>
        </a:p>
      </dgm:t>
    </dgm:pt>
    <dgm:pt modelId="{7C52DEA8-CDAF-4122-A987-7517C93E94E6}" type="pres">
      <dgm:prSet presAssocID="{691CFAB2-0531-498C-9FA0-2065A237844C}" presName="linear" presStyleCnt="0">
        <dgm:presLayoutVars>
          <dgm:animLvl val="lvl"/>
          <dgm:resizeHandles val="exact"/>
        </dgm:presLayoutVars>
      </dgm:prSet>
      <dgm:spPr/>
    </dgm:pt>
    <dgm:pt modelId="{B13E20CD-65AA-4DF6-B9BD-0A62E4EBFE2A}" type="pres">
      <dgm:prSet presAssocID="{F2638CF6-0250-4438-A657-E9AEF825C9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67D4C4-1AA7-4BF2-AF49-34B167ED5D14}" type="pres">
      <dgm:prSet presAssocID="{ECFBFE85-A4EE-4418-B545-729D5A56C98A}" presName="spacer" presStyleCnt="0"/>
      <dgm:spPr/>
    </dgm:pt>
    <dgm:pt modelId="{4C6C0AE0-098B-4AF5-9192-A0C13C8A46A3}" type="pres">
      <dgm:prSet presAssocID="{5D029ABE-8DBA-4D9C-A1FA-FCB2A05A57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05E100B-D517-44B6-B7D3-F573E832B08F}" type="presOf" srcId="{5D029ABE-8DBA-4D9C-A1FA-FCB2A05A5741}" destId="{4C6C0AE0-098B-4AF5-9192-A0C13C8A46A3}" srcOrd="0" destOrd="0" presId="urn:microsoft.com/office/officeart/2005/8/layout/vList2"/>
    <dgm:cxn modelId="{13FED111-AEA7-4161-B234-5AB4CC02B82D}" type="presOf" srcId="{691CFAB2-0531-498C-9FA0-2065A237844C}" destId="{7C52DEA8-CDAF-4122-A987-7517C93E94E6}" srcOrd="0" destOrd="0" presId="urn:microsoft.com/office/officeart/2005/8/layout/vList2"/>
    <dgm:cxn modelId="{B848079E-0726-4DD9-9C79-068C73746F59}" type="presOf" srcId="{F2638CF6-0250-4438-A657-E9AEF825C966}" destId="{B13E20CD-65AA-4DF6-B9BD-0A62E4EBFE2A}" srcOrd="0" destOrd="0" presId="urn:microsoft.com/office/officeart/2005/8/layout/vList2"/>
    <dgm:cxn modelId="{80CB72AD-DC98-4B05-8FBC-95610ADB4BB2}" srcId="{691CFAB2-0531-498C-9FA0-2065A237844C}" destId="{F2638CF6-0250-4438-A657-E9AEF825C966}" srcOrd="0" destOrd="0" parTransId="{7CE07563-EB1C-4480-8A50-F17D15A90013}" sibTransId="{ECFBFE85-A4EE-4418-B545-729D5A56C98A}"/>
    <dgm:cxn modelId="{83AA84E1-6FEB-450D-A418-F4BD13FBD11B}" srcId="{691CFAB2-0531-498C-9FA0-2065A237844C}" destId="{5D029ABE-8DBA-4D9C-A1FA-FCB2A05A5741}" srcOrd="1" destOrd="0" parTransId="{D129D69D-C72A-4C3F-9A54-A4B9D32CA615}" sibTransId="{1DF5D7FA-15D7-40F5-BC2F-531B9BDA4A1C}"/>
    <dgm:cxn modelId="{571A417B-AA96-4A7A-81D2-C842B1E8713C}" type="presParOf" srcId="{7C52DEA8-CDAF-4122-A987-7517C93E94E6}" destId="{B13E20CD-65AA-4DF6-B9BD-0A62E4EBFE2A}" srcOrd="0" destOrd="0" presId="urn:microsoft.com/office/officeart/2005/8/layout/vList2"/>
    <dgm:cxn modelId="{03153D94-1016-4535-AB88-654A1B4C5A97}" type="presParOf" srcId="{7C52DEA8-CDAF-4122-A987-7517C93E94E6}" destId="{C567D4C4-1AA7-4BF2-AF49-34B167ED5D14}" srcOrd="1" destOrd="0" presId="urn:microsoft.com/office/officeart/2005/8/layout/vList2"/>
    <dgm:cxn modelId="{E0900322-19BE-4F7A-9D3E-07534FB05145}" type="presParOf" srcId="{7C52DEA8-CDAF-4122-A987-7517C93E94E6}" destId="{4C6C0AE0-098B-4AF5-9192-A0C13C8A46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A7CE0D-E462-4474-9C29-A5F569E9280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DB14E34-7A09-4F83-9714-0253D9588111}">
      <dgm:prSet/>
      <dgm:spPr/>
      <dgm:t>
        <a:bodyPr/>
        <a:lstStyle/>
        <a:p>
          <a:pPr>
            <a:defRPr b="1"/>
          </a:pPr>
          <a:r>
            <a:rPr lang="en-US"/>
            <a:t>Insurance is Not a Bank or Investment!</a:t>
          </a:r>
        </a:p>
      </dgm:t>
    </dgm:pt>
    <dgm:pt modelId="{7E03ED86-E2AB-4C86-BAB8-D72FD3EC7B27}" type="parTrans" cxnId="{66D3A933-F6F1-49A2-AC10-1357F052C689}">
      <dgm:prSet/>
      <dgm:spPr/>
      <dgm:t>
        <a:bodyPr/>
        <a:lstStyle/>
        <a:p>
          <a:endParaRPr lang="en-US"/>
        </a:p>
      </dgm:t>
    </dgm:pt>
    <dgm:pt modelId="{719A4033-B273-44FE-9B78-773B3231DF75}" type="sibTrans" cxnId="{66D3A933-F6F1-49A2-AC10-1357F052C689}">
      <dgm:prSet/>
      <dgm:spPr/>
      <dgm:t>
        <a:bodyPr/>
        <a:lstStyle/>
        <a:p>
          <a:endParaRPr lang="en-US"/>
        </a:p>
      </dgm:t>
    </dgm:pt>
    <dgm:pt modelId="{C7793D3E-4F96-45A8-B769-CF9D7FB2FE70}">
      <dgm:prSet/>
      <dgm:spPr/>
      <dgm:t>
        <a:bodyPr/>
        <a:lstStyle/>
        <a:p>
          <a:r>
            <a:rPr lang="en-US"/>
            <a:t>Use Caution Submitting Small Claims – Especially Property and Inventory Claims </a:t>
          </a:r>
        </a:p>
      </dgm:t>
    </dgm:pt>
    <dgm:pt modelId="{E1E1BD88-FB21-4A9F-A383-B2AC9FCAD917}" type="parTrans" cxnId="{8E928FD7-9F85-4CB0-8153-51BDB5AEEDB0}">
      <dgm:prSet/>
      <dgm:spPr/>
      <dgm:t>
        <a:bodyPr/>
        <a:lstStyle/>
        <a:p>
          <a:endParaRPr lang="en-US"/>
        </a:p>
      </dgm:t>
    </dgm:pt>
    <dgm:pt modelId="{1ECC7A82-CA2E-4DA5-8658-261B28A6EECC}" type="sibTrans" cxnId="{8E928FD7-9F85-4CB0-8153-51BDB5AEEDB0}">
      <dgm:prSet/>
      <dgm:spPr/>
      <dgm:t>
        <a:bodyPr/>
        <a:lstStyle/>
        <a:p>
          <a:endParaRPr lang="en-US"/>
        </a:p>
      </dgm:t>
    </dgm:pt>
    <dgm:pt modelId="{2D7BB086-8263-40C1-85CC-6FE0C74F1BA0}">
      <dgm:prSet/>
      <dgm:spPr/>
      <dgm:t>
        <a:bodyPr/>
        <a:lstStyle/>
        <a:p>
          <a:pPr>
            <a:defRPr b="1"/>
          </a:pPr>
          <a:r>
            <a:rPr lang="en-US"/>
            <a:t>Increase Deductibles</a:t>
          </a:r>
        </a:p>
      </dgm:t>
    </dgm:pt>
    <dgm:pt modelId="{A1499F07-6562-4060-911C-6305F0E7DB47}" type="parTrans" cxnId="{AF7BC5F2-7D31-4884-80E9-E6A372460443}">
      <dgm:prSet/>
      <dgm:spPr/>
      <dgm:t>
        <a:bodyPr/>
        <a:lstStyle/>
        <a:p>
          <a:endParaRPr lang="en-US"/>
        </a:p>
      </dgm:t>
    </dgm:pt>
    <dgm:pt modelId="{673B7C53-5B90-4792-92BE-215C39D61EB1}" type="sibTrans" cxnId="{AF7BC5F2-7D31-4884-80E9-E6A372460443}">
      <dgm:prSet/>
      <dgm:spPr/>
      <dgm:t>
        <a:bodyPr/>
        <a:lstStyle/>
        <a:p>
          <a:endParaRPr lang="en-US"/>
        </a:p>
      </dgm:t>
    </dgm:pt>
    <dgm:pt modelId="{EB96EA12-067E-45A2-A69B-640C0C6531B5}">
      <dgm:prSet/>
      <dgm:spPr/>
      <dgm:t>
        <a:bodyPr/>
        <a:lstStyle/>
        <a:p>
          <a:pPr>
            <a:defRPr b="1"/>
          </a:pPr>
          <a:r>
            <a:rPr lang="en-US"/>
            <a:t>Always Submit Liability Claims</a:t>
          </a:r>
        </a:p>
      </dgm:t>
    </dgm:pt>
    <dgm:pt modelId="{9BCE13C7-0330-4F33-91DE-FC6F45429C3D}" type="parTrans" cxnId="{DADC00C7-39CD-4510-8EAB-FA069BABE6C2}">
      <dgm:prSet/>
      <dgm:spPr/>
      <dgm:t>
        <a:bodyPr/>
        <a:lstStyle/>
        <a:p>
          <a:endParaRPr lang="en-US"/>
        </a:p>
      </dgm:t>
    </dgm:pt>
    <dgm:pt modelId="{90D85AE6-5D58-41BF-944C-BD05CED7F941}" type="sibTrans" cxnId="{DADC00C7-39CD-4510-8EAB-FA069BABE6C2}">
      <dgm:prSet/>
      <dgm:spPr/>
      <dgm:t>
        <a:bodyPr/>
        <a:lstStyle/>
        <a:p>
          <a:endParaRPr lang="en-US"/>
        </a:p>
      </dgm:t>
    </dgm:pt>
    <dgm:pt modelId="{C5F8C891-DF8C-46BA-BE14-13406F1BDA0F}" type="pres">
      <dgm:prSet presAssocID="{D6A7CE0D-E462-4474-9C29-A5F569E9280D}" presName="root" presStyleCnt="0">
        <dgm:presLayoutVars>
          <dgm:dir/>
          <dgm:resizeHandles val="exact"/>
        </dgm:presLayoutVars>
      </dgm:prSet>
      <dgm:spPr/>
    </dgm:pt>
    <dgm:pt modelId="{05898CEB-F203-424B-9A92-9024C8B6D796}" type="pres">
      <dgm:prSet presAssocID="{3DB14E34-7A09-4F83-9714-0253D9588111}" presName="compNode" presStyleCnt="0"/>
      <dgm:spPr/>
    </dgm:pt>
    <dgm:pt modelId="{A0C81FDB-F538-45CF-84DE-A0F717D3309E}" type="pres">
      <dgm:prSet presAssocID="{3DB14E34-7A09-4F83-9714-0253D95881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F7A057F-2255-485D-A42C-8B5765130428}" type="pres">
      <dgm:prSet presAssocID="{3DB14E34-7A09-4F83-9714-0253D9588111}" presName="iconSpace" presStyleCnt="0"/>
      <dgm:spPr/>
    </dgm:pt>
    <dgm:pt modelId="{5D766811-AE3B-45F0-A611-103FBF7A6053}" type="pres">
      <dgm:prSet presAssocID="{3DB14E34-7A09-4F83-9714-0253D9588111}" presName="parTx" presStyleLbl="revTx" presStyleIdx="0" presStyleCnt="6">
        <dgm:presLayoutVars>
          <dgm:chMax val="0"/>
          <dgm:chPref val="0"/>
        </dgm:presLayoutVars>
      </dgm:prSet>
      <dgm:spPr/>
    </dgm:pt>
    <dgm:pt modelId="{C4192287-1063-46B7-8CEA-D8DE034AFF7F}" type="pres">
      <dgm:prSet presAssocID="{3DB14E34-7A09-4F83-9714-0253D9588111}" presName="txSpace" presStyleCnt="0"/>
      <dgm:spPr/>
    </dgm:pt>
    <dgm:pt modelId="{1D748307-3A29-4302-98DB-979B82944D36}" type="pres">
      <dgm:prSet presAssocID="{3DB14E34-7A09-4F83-9714-0253D9588111}" presName="desTx" presStyleLbl="revTx" presStyleIdx="1" presStyleCnt="6">
        <dgm:presLayoutVars/>
      </dgm:prSet>
      <dgm:spPr/>
    </dgm:pt>
    <dgm:pt modelId="{30D76D8C-0751-42DE-9BF7-716976CA4635}" type="pres">
      <dgm:prSet presAssocID="{719A4033-B273-44FE-9B78-773B3231DF75}" presName="sibTrans" presStyleCnt="0"/>
      <dgm:spPr/>
    </dgm:pt>
    <dgm:pt modelId="{9865E20D-CBBA-458D-A57E-532DCB9AB11E}" type="pres">
      <dgm:prSet presAssocID="{2D7BB086-8263-40C1-85CC-6FE0C74F1BA0}" presName="compNode" presStyleCnt="0"/>
      <dgm:spPr/>
    </dgm:pt>
    <dgm:pt modelId="{C18D3FD7-9638-4826-B208-923534EDAADF}" type="pres">
      <dgm:prSet presAssocID="{2D7BB086-8263-40C1-85CC-6FE0C74F1B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6FD55DE-377A-46CE-BF9B-B9EB0E85BB77}" type="pres">
      <dgm:prSet presAssocID="{2D7BB086-8263-40C1-85CC-6FE0C74F1BA0}" presName="iconSpace" presStyleCnt="0"/>
      <dgm:spPr/>
    </dgm:pt>
    <dgm:pt modelId="{9CF0256C-06DC-46B3-9BA4-FE8409BF8479}" type="pres">
      <dgm:prSet presAssocID="{2D7BB086-8263-40C1-85CC-6FE0C74F1BA0}" presName="parTx" presStyleLbl="revTx" presStyleIdx="2" presStyleCnt="6">
        <dgm:presLayoutVars>
          <dgm:chMax val="0"/>
          <dgm:chPref val="0"/>
        </dgm:presLayoutVars>
      </dgm:prSet>
      <dgm:spPr/>
    </dgm:pt>
    <dgm:pt modelId="{ED7192A1-2897-4740-BA61-91D657B5D008}" type="pres">
      <dgm:prSet presAssocID="{2D7BB086-8263-40C1-85CC-6FE0C74F1BA0}" presName="txSpace" presStyleCnt="0"/>
      <dgm:spPr/>
    </dgm:pt>
    <dgm:pt modelId="{CCEAE873-516E-4C94-ACB2-E4A158A3FF90}" type="pres">
      <dgm:prSet presAssocID="{2D7BB086-8263-40C1-85CC-6FE0C74F1BA0}" presName="desTx" presStyleLbl="revTx" presStyleIdx="3" presStyleCnt="6">
        <dgm:presLayoutVars/>
      </dgm:prSet>
      <dgm:spPr/>
    </dgm:pt>
    <dgm:pt modelId="{DB094CCA-EBE7-4277-A007-C9BF11984670}" type="pres">
      <dgm:prSet presAssocID="{673B7C53-5B90-4792-92BE-215C39D61EB1}" presName="sibTrans" presStyleCnt="0"/>
      <dgm:spPr/>
    </dgm:pt>
    <dgm:pt modelId="{A9DD559B-BF9F-4B7C-8659-49424BC88611}" type="pres">
      <dgm:prSet presAssocID="{EB96EA12-067E-45A2-A69B-640C0C6531B5}" presName="compNode" presStyleCnt="0"/>
      <dgm:spPr/>
    </dgm:pt>
    <dgm:pt modelId="{9B6961B0-CD5E-43BA-AB24-E376AC69FF33}" type="pres">
      <dgm:prSet presAssocID="{EB96EA12-067E-45A2-A69B-640C0C6531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8EE6E5D-5A1B-490F-8C22-08495C3BA31E}" type="pres">
      <dgm:prSet presAssocID="{EB96EA12-067E-45A2-A69B-640C0C6531B5}" presName="iconSpace" presStyleCnt="0"/>
      <dgm:spPr/>
    </dgm:pt>
    <dgm:pt modelId="{DD99CDB1-CBD2-44C2-9EA7-11674DDFCCEC}" type="pres">
      <dgm:prSet presAssocID="{EB96EA12-067E-45A2-A69B-640C0C6531B5}" presName="parTx" presStyleLbl="revTx" presStyleIdx="4" presStyleCnt="6">
        <dgm:presLayoutVars>
          <dgm:chMax val="0"/>
          <dgm:chPref val="0"/>
        </dgm:presLayoutVars>
      </dgm:prSet>
      <dgm:spPr/>
    </dgm:pt>
    <dgm:pt modelId="{E2CDA2EC-16E2-4B0E-BBDA-D621248B435B}" type="pres">
      <dgm:prSet presAssocID="{EB96EA12-067E-45A2-A69B-640C0C6531B5}" presName="txSpace" presStyleCnt="0"/>
      <dgm:spPr/>
    </dgm:pt>
    <dgm:pt modelId="{BECB40E5-A299-448E-9513-D2CA6F440C88}" type="pres">
      <dgm:prSet presAssocID="{EB96EA12-067E-45A2-A69B-640C0C6531B5}" presName="desTx" presStyleLbl="revTx" presStyleIdx="5" presStyleCnt="6">
        <dgm:presLayoutVars/>
      </dgm:prSet>
      <dgm:spPr/>
    </dgm:pt>
  </dgm:ptLst>
  <dgm:cxnLst>
    <dgm:cxn modelId="{66D3A933-F6F1-49A2-AC10-1357F052C689}" srcId="{D6A7CE0D-E462-4474-9C29-A5F569E9280D}" destId="{3DB14E34-7A09-4F83-9714-0253D9588111}" srcOrd="0" destOrd="0" parTransId="{7E03ED86-E2AB-4C86-BAB8-D72FD3EC7B27}" sibTransId="{719A4033-B273-44FE-9B78-773B3231DF75}"/>
    <dgm:cxn modelId="{BA78958C-4AD0-4EA7-B91A-F955E77B69BE}" type="presOf" srcId="{3DB14E34-7A09-4F83-9714-0253D9588111}" destId="{5D766811-AE3B-45F0-A611-103FBF7A6053}" srcOrd="0" destOrd="0" presId="urn:microsoft.com/office/officeart/2018/5/layout/CenteredIconLabelDescriptionList"/>
    <dgm:cxn modelId="{CB385BA5-94E7-49BF-856E-2C1DDCDCB3CB}" type="presOf" srcId="{D6A7CE0D-E462-4474-9C29-A5F569E9280D}" destId="{C5F8C891-DF8C-46BA-BE14-13406F1BDA0F}" srcOrd="0" destOrd="0" presId="urn:microsoft.com/office/officeart/2018/5/layout/CenteredIconLabelDescriptionList"/>
    <dgm:cxn modelId="{86846DAE-88B9-44C9-A75A-91F20A3C2188}" type="presOf" srcId="{C7793D3E-4F96-45A8-B769-CF9D7FB2FE70}" destId="{1D748307-3A29-4302-98DB-979B82944D36}" srcOrd="0" destOrd="0" presId="urn:microsoft.com/office/officeart/2018/5/layout/CenteredIconLabelDescriptionList"/>
    <dgm:cxn modelId="{DADC00C7-39CD-4510-8EAB-FA069BABE6C2}" srcId="{D6A7CE0D-E462-4474-9C29-A5F569E9280D}" destId="{EB96EA12-067E-45A2-A69B-640C0C6531B5}" srcOrd="2" destOrd="0" parTransId="{9BCE13C7-0330-4F33-91DE-FC6F45429C3D}" sibTransId="{90D85AE6-5D58-41BF-944C-BD05CED7F941}"/>
    <dgm:cxn modelId="{FB171DD1-67DC-4321-9C1C-1D3009F6EFA3}" type="presOf" srcId="{EB96EA12-067E-45A2-A69B-640C0C6531B5}" destId="{DD99CDB1-CBD2-44C2-9EA7-11674DDFCCEC}" srcOrd="0" destOrd="0" presId="urn:microsoft.com/office/officeart/2018/5/layout/CenteredIconLabelDescriptionList"/>
    <dgm:cxn modelId="{8E928FD7-9F85-4CB0-8153-51BDB5AEEDB0}" srcId="{3DB14E34-7A09-4F83-9714-0253D9588111}" destId="{C7793D3E-4F96-45A8-B769-CF9D7FB2FE70}" srcOrd="0" destOrd="0" parTransId="{E1E1BD88-FB21-4A9F-A383-B2AC9FCAD917}" sibTransId="{1ECC7A82-CA2E-4DA5-8658-261B28A6EECC}"/>
    <dgm:cxn modelId="{37E636DF-92F9-4AA3-9CAD-B5224339020C}" type="presOf" srcId="{2D7BB086-8263-40C1-85CC-6FE0C74F1BA0}" destId="{9CF0256C-06DC-46B3-9BA4-FE8409BF8479}" srcOrd="0" destOrd="0" presId="urn:microsoft.com/office/officeart/2018/5/layout/CenteredIconLabelDescriptionList"/>
    <dgm:cxn modelId="{AF7BC5F2-7D31-4884-80E9-E6A372460443}" srcId="{D6A7CE0D-E462-4474-9C29-A5F569E9280D}" destId="{2D7BB086-8263-40C1-85CC-6FE0C74F1BA0}" srcOrd="1" destOrd="0" parTransId="{A1499F07-6562-4060-911C-6305F0E7DB47}" sibTransId="{673B7C53-5B90-4792-92BE-215C39D61EB1}"/>
    <dgm:cxn modelId="{296B25A6-0356-4DBF-9400-B075C9C7899C}" type="presParOf" srcId="{C5F8C891-DF8C-46BA-BE14-13406F1BDA0F}" destId="{05898CEB-F203-424B-9A92-9024C8B6D796}" srcOrd="0" destOrd="0" presId="urn:microsoft.com/office/officeart/2018/5/layout/CenteredIconLabelDescriptionList"/>
    <dgm:cxn modelId="{A714D2F7-6EEB-4ACB-9544-BA6FDB65C65D}" type="presParOf" srcId="{05898CEB-F203-424B-9A92-9024C8B6D796}" destId="{A0C81FDB-F538-45CF-84DE-A0F717D3309E}" srcOrd="0" destOrd="0" presId="urn:microsoft.com/office/officeart/2018/5/layout/CenteredIconLabelDescriptionList"/>
    <dgm:cxn modelId="{1A8B6C3A-3F9D-4DAA-9B4B-1D3389295DE4}" type="presParOf" srcId="{05898CEB-F203-424B-9A92-9024C8B6D796}" destId="{4F7A057F-2255-485D-A42C-8B5765130428}" srcOrd="1" destOrd="0" presId="urn:microsoft.com/office/officeart/2018/5/layout/CenteredIconLabelDescriptionList"/>
    <dgm:cxn modelId="{D6759040-3122-4B0D-BECA-A531AD67308D}" type="presParOf" srcId="{05898CEB-F203-424B-9A92-9024C8B6D796}" destId="{5D766811-AE3B-45F0-A611-103FBF7A6053}" srcOrd="2" destOrd="0" presId="urn:microsoft.com/office/officeart/2018/5/layout/CenteredIconLabelDescriptionList"/>
    <dgm:cxn modelId="{DD3C5CE5-1EC7-43D2-AB2E-AC382F22AB00}" type="presParOf" srcId="{05898CEB-F203-424B-9A92-9024C8B6D796}" destId="{C4192287-1063-46B7-8CEA-D8DE034AFF7F}" srcOrd="3" destOrd="0" presId="urn:microsoft.com/office/officeart/2018/5/layout/CenteredIconLabelDescriptionList"/>
    <dgm:cxn modelId="{AD8990AB-7379-4A5C-829D-E87F3E437781}" type="presParOf" srcId="{05898CEB-F203-424B-9A92-9024C8B6D796}" destId="{1D748307-3A29-4302-98DB-979B82944D36}" srcOrd="4" destOrd="0" presId="urn:microsoft.com/office/officeart/2018/5/layout/CenteredIconLabelDescriptionList"/>
    <dgm:cxn modelId="{8F8601D7-0B6D-4116-BF52-A871C3BA9815}" type="presParOf" srcId="{C5F8C891-DF8C-46BA-BE14-13406F1BDA0F}" destId="{30D76D8C-0751-42DE-9BF7-716976CA4635}" srcOrd="1" destOrd="0" presId="urn:microsoft.com/office/officeart/2018/5/layout/CenteredIconLabelDescriptionList"/>
    <dgm:cxn modelId="{18136B83-2F43-4B34-A0E2-D78EF909CE3C}" type="presParOf" srcId="{C5F8C891-DF8C-46BA-BE14-13406F1BDA0F}" destId="{9865E20D-CBBA-458D-A57E-532DCB9AB11E}" srcOrd="2" destOrd="0" presId="urn:microsoft.com/office/officeart/2018/5/layout/CenteredIconLabelDescriptionList"/>
    <dgm:cxn modelId="{85A970A6-EF22-4F0B-A427-1445A77169EB}" type="presParOf" srcId="{9865E20D-CBBA-458D-A57E-532DCB9AB11E}" destId="{C18D3FD7-9638-4826-B208-923534EDAADF}" srcOrd="0" destOrd="0" presId="urn:microsoft.com/office/officeart/2018/5/layout/CenteredIconLabelDescriptionList"/>
    <dgm:cxn modelId="{194C3C80-6CAA-470B-8B03-6FAC04775A71}" type="presParOf" srcId="{9865E20D-CBBA-458D-A57E-532DCB9AB11E}" destId="{66FD55DE-377A-46CE-BF9B-B9EB0E85BB77}" srcOrd="1" destOrd="0" presId="urn:microsoft.com/office/officeart/2018/5/layout/CenteredIconLabelDescriptionList"/>
    <dgm:cxn modelId="{18CFFCD8-AC83-40A6-8F7A-1D0D7B4C10E3}" type="presParOf" srcId="{9865E20D-CBBA-458D-A57E-532DCB9AB11E}" destId="{9CF0256C-06DC-46B3-9BA4-FE8409BF8479}" srcOrd="2" destOrd="0" presId="urn:microsoft.com/office/officeart/2018/5/layout/CenteredIconLabelDescriptionList"/>
    <dgm:cxn modelId="{952DE6EA-FDC1-4D6B-BC67-B240B0A7A053}" type="presParOf" srcId="{9865E20D-CBBA-458D-A57E-532DCB9AB11E}" destId="{ED7192A1-2897-4740-BA61-91D657B5D008}" srcOrd="3" destOrd="0" presId="urn:microsoft.com/office/officeart/2018/5/layout/CenteredIconLabelDescriptionList"/>
    <dgm:cxn modelId="{6CFA2640-8BBA-496E-B5CB-57541B43BB4B}" type="presParOf" srcId="{9865E20D-CBBA-458D-A57E-532DCB9AB11E}" destId="{CCEAE873-516E-4C94-ACB2-E4A158A3FF90}" srcOrd="4" destOrd="0" presId="urn:microsoft.com/office/officeart/2018/5/layout/CenteredIconLabelDescriptionList"/>
    <dgm:cxn modelId="{268F9772-8A7B-4113-9DC4-2CCF05FE5A40}" type="presParOf" srcId="{C5F8C891-DF8C-46BA-BE14-13406F1BDA0F}" destId="{DB094CCA-EBE7-4277-A007-C9BF11984670}" srcOrd="3" destOrd="0" presId="urn:microsoft.com/office/officeart/2018/5/layout/CenteredIconLabelDescriptionList"/>
    <dgm:cxn modelId="{5755D471-D832-4213-ADEB-8AA2A201A168}" type="presParOf" srcId="{C5F8C891-DF8C-46BA-BE14-13406F1BDA0F}" destId="{A9DD559B-BF9F-4B7C-8659-49424BC88611}" srcOrd="4" destOrd="0" presId="urn:microsoft.com/office/officeart/2018/5/layout/CenteredIconLabelDescriptionList"/>
    <dgm:cxn modelId="{60222F56-63F0-4903-9523-3C825265B286}" type="presParOf" srcId="{A9DD559B-BF9F-4B7C-8659-49424BC88611}" destId="{9B6961B0-CD5E-43BA-AB24-E376AC69FF33}" srcOrd="0" destOrd="0" presId="urn:microsoft.com/office/officeart/2018/5/layout/CenteredIconLabelDescriptionList"/>
    <dgm:cxn modelId="{C7089A87-0334-49B7-BA99-B6D742FBCF20}" type="presParOf" srcId="{A9DD559B-BF9F-4B7C-8659-49424BC88611}" destId="{E8EE6E5D-5A1B-490F-8C22-08495C3BA31E}" srcOrd="1" destOrd="0" presId="urn:microsoft.com/office/officeart/2018/5/layout/CenteredIconLabelDescriptionList"/>
    <dgm:cxn modelId="{7EB14056-0ACE-4A0B-8D32-E5D17AC63B1C}" type="presParOf" srcId="{A9DD559B-BF9F-4B7C-8659-49424BC88611}" destId="{DD99CDB1-CBD2-44C2-9EA7-11674DDFCCEC}" srcOrd="2" destOrd="0" presId="urn:microsoft.com/office/officeart/2018/5/layout/CenteredIconLabelDescriptionList"/>
    <dgm:cxn modelId="{2507DCD3-C28B-4D7E-BF68-B4704DD67FD9}" type="presParOf" srcId="{A9DD559B-BF9F-4B7C-8659-49424BC88611}" destId="{E2CDA2EC-16E2-4B0E-BBDA-D621248B435B}" srcOrd="3" destOrd="0" presId="urn:microsoft.com/office/officeart/2018/5/layout/CenteredIconLabelDescriptionList"/>
    <dgm:cxn modelId="{2DD93464-EA02-4D04-8D7D-1E8207150388}" type="presParOf" srcId="{A9DD559B-BF9F-4B7C-8659-49424BC88611}" destId="{BECB40E5-A299-448E-9513-D2CA6F440C8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F22FE1-438C-4F4E-AC57-F25F8000CC4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530179-8701-4952-A699-A1DF355E1EB3}">
      <dgm:prSet custT="1"/>
      <dgm:spPr/>
      <dgm:t>
        <a:bodyPr/>
        <a:lstStyle/>
        <a:p>
          <a:r>
            <a:rPr lang="en-US" sz="1700"/>
            <a:t>Contract with Ignite Compliance Partners  </a:t>
          </a:r>
          <a:r>
            <a:rPr lang="en-US" sz="1700">
              <a:hlinkClick xmlns:r="http://schemas.openxmlformats.org/officeDocument/2006/relationships" r:id="rId1"/>
            </a:rPr>
            <a:t>https://www.igniteconsultingpartners.com/</a:t>
          </a:r>
          <a:r>
            <a:rPr lang="en-US" sz="1700"/>
            <a:t> </a:t>
          </a:r>
        </a:p>
      </dgm:t>
    </dgm:pt>
    <dgm:pt modelId="{A16DAF66-7E03-4BDF-95FC-D06196CE2744}" type="parTrans" cxnId="{EEBC8636-95B4-4C61-A281-3B51BFCE17A0}">
      <dgm:prSet/>
      <dgm:spPr/>
      <dgm:t>
        <a:bodyPr/>
        <a:lstStyle/>
        <a:p>
          <a:endParaRPr lang="en-US" sz="1700"/>
        </a:p>
      </dgm:t>
    </dgm:pt>
    <dgm:pt modelId="{4D72FA3C-A9EB-4938-9845-5B7233145C53}" type="sibTrans" cxnId="{EEBC8636-95B4-4C61-A281-3B51BFCE17A0}">
      <dgm:prSet/>
      <dgm:spPr/>
      <dgm:t>
        <a:bodyPr/>
        <a:lstStyle/>
        <a:p>
          <a:endParaRPr lang="en-US" sz="1700"/>
        </a:p>
      </dgm:t>
    </dgm:pt>
    <dgm:pt modelId="{34A2D690-ABBB-4906-974E-CE4377FB19A4}">
      <dgm:prSet custT="1"/>
      <dgm:spPr/>
      <dgm:t>
        <a:bodyPr/>
        <a:lstStyle/>
        <a:p>
          <a:r>
            <a:rPr lang="en-US" sz="1700"/>
            <a:t>Lean-On Insurance Agent for Resources &amp; Safety Audits </a:t>
          </a:r>
        </a:p>
      </dgm:t>
    </dgm:pt>
    <dgm:pt modelId="{DA464FFB-7ABB-43EA-934C-BA1C37738330}" type="parTrans" cxnId="{630DFA31-AF05-438A-BF11-140A569435EA}">
      <dgm:prSet/>
      <dgm:spPr/>
      <dgm:t>
        <a:bodyPr/>
        <a:lstStyle/>
        <a:p>
          <a:endParaRPr lang="en-US" sz="1700"/>
        </a:p>
      </dgm:t>
    </dgm:pt>
    <dgm:pt modelId="{8579F006-D38C-435E-92AE-251B02366A36}" type="sibTrans" cxnId="{630DFA31-AF05-438A-BF11-140A569435EA}">
      <dgm:prSet/>
      <dgm:spPr/>
      <dgm:t>
        <a:bodyPr/>
        <a:lstStyle/>
        <a:p>
          <a:endParaRPr lang="en-US" sz="1700"/>
        </a:p>
      </dgm:t>
    </dgm:pt>
    <dgm:pt modelId="{3F29E643-206D-44ED-8322-90F2AA341215}">
      <dgm:prSet custT="1"/>
      <dgm:spPr/>
      <dgm:t>
        <a:bodyPr/>
        <a:lstStyle/>
        <a:p>
          <a:r>
            <a:rPr lang="en-US" sz="1700"/>
            <a:t>Conduct Monthly Safety Meetings </a:t>
          </a:r>
        </a:p>
      </dgm:t>
    </dgm:pt>
    <dgm:pt modelId="{A3DA6E38-99F3-45F2-8D27-A3E8D7FC16F0}" type="parTrans" cxnId="{BFC6A4B2-1B2C-4910-8FF3-DB17A410E490}">
      <dgm:prSet/>
      <dgm:spPr/>
      <dgm:t>
        <a:bodyPr/>
        <a:lstStyle/>
        <a:p>
          <a:endParaRPr lang="en-US" sz="1700"/>
        </a:p>
      </dgm:t>
    </dgm:pt>
    <dgm:pt modelId="{C438240E-0001-4583-8730-F063543D56AA}" type="sibTrans" cxnId="{BFC6A4B2-1B2C-4910-8FF3-DB17A410E490}">
      <dgm:prSet/>
      <dgm:spPr/>
      <dgm:t>
        <a:bodyPr/>
        <a:lstStyle/>
        <a:p>
          <a:endParaRPr lang="en-US" sz="1700"/>
        </a:p>
      </dgm:t>
    </dgm:pt>
    <dgm:pt modelId="{73625EA2-5D35-44F6-8FD1-9EC9A179CE2A}">
      <dgm:prSet custT="1"/>
      <dgm:spPr/>
      <dgm:t>
        <a:bodyPr/>
        <a:lstStyle/>
        <a:p>
          <a:r>
            <a:rPr lang="en-US" sz="1700"/>
            <a:t>Hiring Practices – Background Checks </a:t>
          </a:r>
        </a:p>
      </dgm:t>
    </dgm:pt>
    <dgm:pt modelId="{A5138910-26EC-4CBF-9680-4DF8C7587E08}" type="parTrans" cxnId="{AC9ACE1F-0716-45A8-B1AC-C664FB4832A5}">
      <dgm:prSet/>
      <dgm:spPr/>
      <dgm:t>
        <a:bodyPr/>
        <a:lstStyle/>
        <a:p>
          <a:endParaRPr lang="en-US" sz="1700"/>
        </a:p>
      </dgm:t>
    </dgm:pt>
    <dgm:pt modelId="{6F634C8B-C3F6-4678-AEFC-EB2BE8951777}" type="sibTrans" cxnId="{AC9ACE1F-0716-45A8-B1AC-C664FB4832A5}">
      <dgm:prSet/>
      <dgm:spPr/>
      <dgm:t>
        <a:bodyPr/>
        <a:lstStyle/>
        <a:p>
          <a:endParaRPr lang="en-US" sz="1700"/>
        </a:p>
      </dgm:t>
    </dgm:pt>
    <dgm:pt modelId="{0BC35C25-D9F4-454C-87DD-246A9557724D}" type="pres">
      <dgm:prSet presAssocID="{16F22FE1-438C-4F4E-AC57-F25F8000CC47}" presName="root" presStyleCnt="0">
        <dgm:presLayoutVars>
          <dgm:dir/>
          <dgm:resizeHandles val="exact"/>
        </dgm:presLayoutVars>
      </dgm:prSet>
      <dgm:spPr/>
    </dgm:pt>
    <dgm:pt modelId="{A5E8D56A-F751-4884-AC9D-30FA3DBF008C}" type="pres">
      <dgm:prSet presAssocID="{16F22FE1-438C-4F4E-AC57-F25F8000CC47}" presName="container" presStyleCnt="0">
        <dgm:presLayoutVars>
          <dgm:dir/>
          <dgm:resizeHandles val="exact"/>
        </dgm:presLayoutVars>
      </dgm:prSet>
      <dgm:spPr/>
    </dgm:pt>
    <dgm:pt modelId="{23B13C6C-11D0-494C-953C-44E43D3F7AA8}" type="pres">
      <dgm:prSet presAssocID="{C5530179-8701-4952-A699-A1DF355E1EB3}" presName="compNode" presStyleCnt="0"/>
      <dgm:spPr/>
    </dgm:pt>
    <dgm:pt modelId="{3A44D07C-3DD4-40F4-A4EA-4561814FC651}" type="pres">
      <dgm:prSet presAssocID="{C5530179-8701-4952-A699-A1DF355E1EB3}" presName="iconBgRect" presStyleLbl="bgShp" presStyleIdx="0" presStyleCnt="4"/>
      <dgm:spPr/>
    </dgm:pt>
    <dgm:pt modelId="{4FB46BA3-734E-4C81-91F7-59829D055C2E}" type="pres">
      <dgm:prSet presAssocID="{C5530179-8701-4952-A699-A1DF355E1EB3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2C59785-60A0-4A3F-8E27-962D7DC82220}" type="pres">
      <dgm:prSet presAssocID="{C5530179-8701-4952-A699-A1DF355E1EB3}" presName="spaceRect" presStyleCnt="0"/>
      <dgm:spPr/>
    </dgm:pt>
    <dgm:pt modelId="{9CD41D16-940C-41E6-9DE7-1456AB9E42F8}" type="pres">
      <dgm:prSet presAssocID="{C5530179-8701-4952-A699-A1DF355E1EB3}" presName="textRect" presStyleLbl="revTx" presStyleIdx="0" presStyleCnt="4">
        <dgm:presLayoutVars>
          <dgm:chMax val="1"/>
          <dgm:chPref val="1"/>
        </dgm:presLayoutVars>
      </dgm:prSet>
      <dgm:spPr/>
    </dgm:pt>
    <dgm:pt modelId="{405BF252-E596-4080-9D82-884D65D54092}" type="pres">
      <dgm:prSet presAssocID="{4D72FA3C-A9EB-4938-9845-5B7233145C53}" presName="sibTrans" presStyleLbl="sibTrans2D1" presStyleIdx="0" presStyleCnt="0"/>
      <dgm:spPr/>
    </dgm:pt>
    <dgm:pt modelId="{1B6BF285-B102-47D3-AA9F-16E3EF614914}" type="pres">
      <dgm:prSet presAssocID="{34A2D690-ABBB-4906-974E-CE4377FB19A4}" presName="compNode" presStyleCnt="0"/>
      <dgm:spPr/>
    </dgm:pt>
    <dgm:pt modelId="{49CB163D-5503-45BF-8A8F-8B53A3C5741E}" type="pres">
      <dgm:prSet presAssocID="{34A2D690-ABBB-4906-974E-CE4377FB19A4}" presName="iconBgRect" presStyleLbl="bgShp" presStyleIdx="1" presStyleCnt="4"/>
      <dgm:spPr/>
    </dgm:pt>
    <dgm:pt modelId="{14939C6D-AAE2-454A-80A1-3C8356D91B1D}" type="pres">
      <dgm:prSet presAssocID="{34A2D690-ABBB-4906-974E-CE4377FB19A4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122DDBB-97A2-48E9-9CE6-C2E129177EC1}" type="pres">
      <dgm:prSet presAssocID="{34A2D690-ABBB-4906-974E-CE4377FB19A4}" presName="spaceRect" presStyleCnt="0"/>
      <dgm:spPr/>
    </dgm:pt>
    <dgm:pt modelId="{C2194EF1-048C-4657-97FD-FAAB22F25CA1}" type="pres">
      <dgm:prSet presAssocID="{34A2D690-ABBB-4906-974E-CE4377FB19A4}" presName="textRect" presStyleLbl="revTx" presStyleIdx="1" presStyleCnt="4">
        <dgm:presLayoutVars>
          <dgm:chMax val="1"/>
          <dgm:chPref val="1"/>
        </dgm:presLayoutVars>
      </dgm:prSet>
      <dgm:spPr/>
    </dgm:pt>
    <dgm:pt modelId="{44662C34-AADB-4401-BE58-2BA4C5E7629F}" type="pres">
      <dgm:prSet presAssocID="{8579F006-D38C-435E-92AE-251B02366A36}" presName="sibTrans" presStyleLbl="sibTrans2D1" presStyleIdx="0" presStyleCnt="0"/>
      <dgm:spPr/>
    </dgm:pt>
    <dgm:pt modelId="{50CBBCED-B986-4397-9E32-91E9D039CA45}" type="pres">
      <dgm:prSet presAssocID="{3F29E643-206D-44ED-8322-90F2AA341215}" presName="compNode" presStyleCnt="0"/>
      <dgm:spPr/>
    </dgm:pt>
    <dgm:pt modelId="{1BFF743F-B0A8-41C2-83C0-5C818E92F7DD}" type="pres">
      <dgm:prSet presAssocID="{3F29E643-206D-44ED-8322-90F2AA341215}" presName="iconBgRect" presStyleLbl="bgShp" presStyleIdx="2" presStyleCnt="4"/>
      <dgm:spPr/>
    </dgm:pt>
    <dgm:pt modelId="{4463331D-E0B0-4B18-94C2-2CEFD8DEAEFD}" type="pres">
      <dgm:prSet presAssocID="{3F29E643-206D-44ED-8322-90F2AA341215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8DFBD81-DB71-4932-ADC7-C553460DEE43}" type="pres">
      <dgm:prSet presAssocID="{3F29E643-206D-44ED-8322-90F2AA341215}" presName="spaceRect" presStyleCnt="0"/>
      <dgm:spPr/>
    </dgm:pt>
    <dgm:pt modelId="{13C825F7-2B26-43EB-B2C7-4B4CF1681173}" type="pres">
      <dgm:prSet presAssocID="{3F29E643-206D-44ED-8322-90F2AA341215}" presName="textRect" presStyleLbl="revTx" presStyleIdx="2" presStyleCnt="4">
        <dgm:presLayoutVars>
          <dgm:chMax val="1"/>
          <dgm:chPref val="1"/>
        </dgm:presLayoutVars>
      </dgm:prSet>
      <dgm:spPr/>
    </dgm:pt>
    <dgm:pt modelId="{1A2CBF20-35F3-4182-BEA1-02FD54949638}" type="pres">
      <dgm:prSet presAssocID="{C438240E-0001-4583-8730-F063543D56AA}" presName="sibTrans" presStyleLbl="sibTrans2D1" presStyleIdx="0" presStyleCnt="0"/>
      <dgm:spPr/>
    </dgm:pt>
    <dgm:pt modelId="{B74C29A1-099A-49C2-BA4F-66042E7E40A5}" type="pres">
      <dgm:prSet presAssocID="{73625EA2-5D35-44F6-8FD1-9EC9A179CE2A}" presName="compNode" presStyleCnt="0"/>
      <dgm:spPr/>
    </dgm:pt>
    <dgm:pt modelId="{B2FA5313-E548-4D24-9491-04E5731F4346}" type="pres">
      <dgm:prSet presAssocID="{73625EA2-5D35-44F6-8FD1-9EC9A179CE2A}" presName="iconBgRect" presStyleLbl="bgShp" presStyleIdx="3" presStyleCnt="4"/>
      <dgm:spPr/>
    </dgm:pt>
    <dgm:pt modelId="{160C934D-C7D4-46A3-AF13-40ABFBF5F3EF}" type="pres">
      <dgm:prSet presAssocID="{73625EA2-5D35-44F6-8FD1-9EC9A179CE2A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D0EE770-7D2A-4F4B-8F6D-6AA366F1F843}" type="pres">
      <dgm:prSet presAssocID="{73625EA2-5D35-44F6-8FD1-9EC9A179CE2A}" presName="spaceRect" presStyleCnt="0"/>
      <dgm:spPr/>
    </dgm:pt>
    <dgm:pt modelId="{492F3CB9-E38E-4E48-9C83-E9A0484FE52D}" type="pres">
      <dgm:prSet presAssocID="{73625EA2-5D35-44F6-8FD1-9EC9A179CE2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75C3701-BCEF-465D-92D3-66DEDC5CE1E4}" type="presOf" srcId="{4D72FA3C-A9EB-4938-9845-5B7233145C53}" destId="{405BF252-E596-4080-9D82-884D65D54092}" srcOrd="0" destOrd="0" presId="urn:microsoft.com/office/officeart/2018/2/layout/IconCircleList"/>
    <dgm:cxn modelId="{AC9ACE1F-0716-45A8-B1AC-C664FB4832A5}" srcId="{16F22FE1-438C-4F4E-AC57-F25F8000CC47}" destId="{73625EA2-5D35-44F6-8FD1-9EC9A179CE2A}" srcOrd="3" destOrd="0" parTransId="{A5138910-26EC-4CBF-9680-4DF8C7587E08}" sibTransId="{6F634C8B-C3F6-4678-AEFC-EB2BE8951777}"/>
    <dgm:cxn modelId="{630DFA31-AF05-438A-BF11-140A569435EA}" srcId="{16F22FE1-438C-4F4E-AC57-F25F8000CC47}" destId="{34A2D690-ABBB-4906-974E-CE4377FB19A4}" srcOrd="1" destOrd="0" parTransId="{DA464FFB-7ABB-43EA-934C-BA1C37738330}" sibTransId="{8579F006-D38C-435E-92AE-251B02366A36}"/>
    <dgm:cxn modelId="{EEBC8636-95B4-4C61-A281-3B51BFCE17A0}" srcId="{16F22FE1-438C-4F4E-AC57-F25F8000CC47}" destId="{C5530179-8701-4952-A699-A1DF355E1EB3}" srcOrd="0" destOrd="0" parTransId="{A16DAF66-7E03-4BDF-95FC-D06196CE2744}" sibTransId="{4D72FA3C-A9EB-4938-9845-5B7233145C53}"/>
    <dgm:cxn modelId="{2EE29455-7C67-4399-9B8D-A48A6E0E11E0}" type="presOf" srcId="{C5530179-8701-4952-A699-A1DF355E1EB3}" destId="{9CD41D16-940C-41E6-9DE7-1456AB9E42F8}" srcOrd="0" destOrd="0" presId="urn:microsoft.com/office/officeart/2018/2/layout/IconCircleList"/>
    <dgm:cxn modelId="{4BE64C77-5DC4-460E-B7B1-C81906489BB0}" type="presOf" srcId="{73625EA2-5D35-44F6-8FD1-9EC9A179CE2A}" destId="{492F3CB9-E38E-4E48-9C83-E9A0484FE52D}" srcOrd="0" destOrd="0" presId="urn:microsoft.com/office/officeart/2018/2/layout/IconCircleList"/>
    <dgm:cxn modelId="{A2E0E884-5DC6-433B-B43A-47446B70C74A}" type="presOf" srcId="{8579F006-D38C-435E-92AE-251B02366A36}" destId="{44662C34-AADB-4401-BE58-2BA4C5E7629F}" srcOrd="0" destOrd="0" presId="urn:microsoft.com/office/officeart/2018/2/layout/IconCircleList"/>
    <dgm:cxn modelId="{55556E89-2383-4FA1-9431-8EBF6FA278A8}" type="presOf" srcId="{16F22FE1-438C-4F4E-AC57-F25F8000CC47}" destId="{0BC35C25-D9F4-454C-87DD-246A9557724D}" srcOrd="0" destOrd="0" presId="urn:microsoft.com/office/officeart/2018/2/layout/IconCircleList"/>
    <dgm:cxn modelId="{BFC6A4B2-1B2C-4910-8FF3-DB17A410E490}" srcId="{16F22FE1-438C-4F4E-AC57-F25F8000CC47}" destId="{3F29E643-206D-44ED-8322-90F2AA341215}" srcOrd="2" destOrd="0" parTransId="{A3DA6E38-99F3-45F2-8D27-A3E8D7FC16F0}" sibTransId="{C438240E-0001-4583-8730-F063543D56AA}"/>
    <dgm:cxn modelId="{D86306BA-8D9C-4485-AFB6-A7F785A23E0B}" type="presOf" srcId="{C438240E-0001-4583-8730-F063543D56AA}" destId="{1A2CBF20-35F3-4182-BEA1-02FD54949638}" srcOrd="0" destOrd="0" presId="urn:microsoft.com/office/officeart/2018/2/layout/IconCircleList"/>
    <dgm:cxn modelId="{D10CE2DB-C0DF-4403-982F-172986A3BE26}" type="presOf" srcId="{3F29E643-206D-44ED-8322-90F2AA341215}" destId="{13C825F7-2B26-43EB-B2C7-4B4CF1681173}" srcOrd="0" destOrd="0" presId="urn:microsoft.com/office/officeart/2018/2/layout/IconCircleList"/>
    <dgm:cxn modelId="{2BA482F7-57D1-4FE3-BA21-C084FE28E865}" type="presOf" srcId="{34A2D690-ABBB-4906-974E-CE4377FB19A4}" destId="{C2194EF1-048C-4657-97FD-FAAB22F25CA1}" srcOrd="0" destOrd="0" presId="urn:microsoft.com/office/officeart/2018/2/layout/IconCircleList"/>
    <dgm:cxn modelId="{693F68DD-442A-4F0E-AC87-D3C1F9F5A9CC}" type="presParOf" srcId="{0BC35C25-D9F4-454C-87DD-246A9557724D}" destId="{A5E8D56A-F751-4884-AC9D-30FA3DBF008C}" srcOrd="0" destOrd="0" presId="urn:microsoft.com/office/officeart/2018/2/layout/IconCircleList"/>
    <dgm:cxn modelId="{6B97D27D-AFF6-47FA-924C-427C88DE306E}" type="presParOf" srcId="{A5E8D56A-F751-4884-AC9D-30FA3DBF008C}" destId="{23B13C6C-11D0-494C-953C-44E43D3F7AA8}" srcOrd="0" destOrd="0" presId="urn:microsoft.com/office/officeart/2018/2/layout/IconCircleList"/>
    <dgm:cxn modelId="{2AC96AAB-23BE-4319-A9DD-156F2AFD0500}" type="presParOf" srcId="{23B13C6C-11D0-494C-953C-44E43D3F7AA8}" destId="{3A44D07C-3DD4-40F4-A4EA-4561814FC651}" srcOrd="0" destOrd="0" presId="urn:microsoft.com/office/officeart/2018/2/layout/IconCircleList"/>
    <dgm:cxn modelId="{D506B842-DD95-4773-AFE9-C2C255A497EC}" type="presParOf" srcId="{23B13C6C-11D0-494C-953C-44E43D3F7AA8}" destId="{4FB46BA3-734E-4C81-91F7-59829D055C2E}" srcOrd="1" destOrd="0" presId="urn:microsoft.com/office/officeart/2018/2/layout/IconCircleList"/>
    <dgm:cxn modelId="{FAE038EA-1014-4528-905C-66C735C38745}" type="presParOf" srcId="{23B13C6C-11D0-494C-953C-44E43D3F7AA8}" destId="{62C59785-60A0-4A3F-8E27-962D7DC82220}" srcOrd="2" destOrd="0" presId="urn:microsoft.com/office/officeart/2018/2/layout/IconCircleList"/>
    <dgm:cxn modelId="{08DEF9B1-53E1-4ECF-A3E3-0B611F86EF21}" type="presParOf" srcId="{23B13C6C-11D0-494C-953C-44E43D3F7AA8}" destId="{9CD41D16-940C-41E6-9DE7-1456AB9E42F8}" srcOrd="3" destOrd="0" presId="urn:microsoft.com/office/officeart/2018/2/layout/IconCircleList"/>
    <dgm:cxn modelId="{9F822503-B715-41CC-92B2-7A2BC268A199}" type="presParOf" srcId="{A5E8D56A-F751-4884-AC9D-30FA3DBF008C}" destId="{405BF252-E596-4080-9D82-884D65D54092}" srcOrd="1" destOrd="0" presId="urn:microsoft.com/office/officeart/2018/2/layout/IconCircleList"/>
    <dgm:cxn modelId="{4E8792CA-103D-49A1-B3FE-29857718C335}" type="presParOf" srcId="{A5E8D56A-F751-4884-AC9D-30FA3DBF008C}" destId="{1B6BF285-B102-47D3-AA9F-16E3EF614914}" srcOrd="2" destOrd="0" presId="urn:microsoft.com/office/officeart/2018/2/layout/IconCircleList"/>
    <dgm:cxn modelId="{4BC38A65-A4D5-4992-910D-ACE0935405FC}" type="presParOf" srcId="{1B6BF285-B102-47D3-AA9F-16E3EF614914}" destId="{49CB163D-5503-45BF-8A8F-8B53A3C5741E}" srcOrd="0" destOrd="0" presId="urn:microsoft.com/office/officeart/2018/2/layout/IconCircleList"/>
    <dgm:cxn modelId="{A30C5A2F-38E9-4180-A6B7-ACD3E0FAD4CB}" type="presParOf" srcId="{1B6BF285-B102-47D3-AA9F-16E3EF614914}" destId="{14939C6D-AAE2-454A-80A1-3C8356D91B1D}" srcOrd="1" destOrd="0" presId="urn:microsoft.com/office/officeart/2018/2/layout/IconCircleList"/>
    <dgm:cxn modelId="{B57C2DF2-6F1A-4702-AADE-C3AF69A7B2F7}" type="presParOf" srcId="{1B6BF285-B102-47D3-AA9F-16E3EF614914}" destId="{F122DDBB-97A2-48E9-9CE6-C2E129177EC1}" srcOrd="2" destOrd="0" presId="urn:microsoft.com/office/officeart/2018/2/layout/IconCircleList"/>
    <dgm:cxn modelId="{9D53850F-D8A5-4C79-A314-33D9EC1D7C6A}" type="presParOf" srcId="{1B6BF285-B102-47D3-AA9F-16E3EF614914}" destId="{C2194EF1-048C-4657-97FD-FAAB22F25CA1}" srcOrd="3" destOrd="0" presId="urn:microsoft.com/office/officeart/2018/2/layout/IconCircleList"/>
    <dgm:cxn modelId="{708480F8-361E-4FAC-93F6-D29A0803CBFA}" type="presParOf" srcId="{A5E8D56A-F751-4884-AC9D-30FA3DBF008C}" destId="{44662C34-AADB-4401-BE58-2BA4C5E7629F}" srcOrd="3" destOrd="0" presId="urn:microsoft.com/office/officeart/2018/2/layout/IconCircleList"/>
    <dgm:cxn modelId="{AFB77B45-9160-4F68-9CAE-47E1E183322F}" type="presParOf" srcId="{A5E8D56A-F751-4884-AC9D-30FA3DBF008C}" destId="{50CBBCED-B986-4397-9E32-91E9D039CA45}" srcOrd="4" destOrd="0" presId="urn:microsoft.com/office/officeart/2018/2/layout/IconCircleList"/>
    <dgm:cxn modelId="{1E1A1821-A6A3-461F-9259-1665E4B33ED8}" type="presParOf" srcId="{50CBBCED-B986-4397-9E32-91E9D039CA45}" destId="{1BFF743F-B0A8-41C2-83C0-5C818E92F7DD}" srcOrd="0" destOrd="0" presId="urn:microsoft.com/office/officeart/2018/2/layout/IconCircleList"/>
    <dgm:cxn modelId="{ECE6AA25-38D2-4822-A6EB-9DFEE4DF9CC4}" type="presParOf" srcId="{50CBBCED-B986-4397-9E32-91E9D039CA45}" destId="{4463331D-E0B0-4B18-94C2-2CEFD8DEAEFD}" srcOrd="1" destOrd="0" presId="urn:microsoft.com/office/officeart/2018/2/layout/IconCircleList"/>
    <dgm:cxn modelId="{CCF85350-788C-43A5-9588-4BFC8F26199D}" type="presParOf" srcId="{50CBBCED-B986-4397-9E32-91E9D039CA45}" destId="{48DFBD81-DB71-4932-ADC7-C553460DEE43}" srcOrd="2" destOrd="0" presId="urn:microsoft.com/office/officeart/2018/2/layout/IconCircleList"/>
    <dgm:cxn modelId="{519C38FB-C741-4FAB-9A68-95D70F077300}" type="presParOf" srcId="{50CBBCED-B986-4397-9E32-91E9D039CA45}" destId="{13C825F7-2B26-43EB-B2C7-4B4CF1681173}" srcOrd="3" destOrd="0" presId="urn:microsoft.com/office/officeart/2018/2/layout/IconCircleList"/>
    <dgm:cxn modelId="{1CA8A571-C7DA-45CB-94BA-37E3B2E4917E}" type="presParOf" srcId="{A5E8D56A-F751-4884-AC9D-30FA3DBF008C}" destId="{1A2CBF20-35F3-4182-BEA1-02FD54949638}" srcOrd="5" destOrd="0" presId="urn:microsoft.com/office/officeart/2018/2/layout/IconCircleList"/>
    <dgm:cxn modelId="{6E7C09AE-9016-4F38-A642-D96A0F7B0786}" type="presParOf" srcId="{A5E8D56A-F751-4884-AC9D-30FA3DBF008C}" destId="{B74C29A1-099A-49C2-BA4F-66042E7E40A5}" srcOrd="6" destOrd="0" presId="urn:microsoft.com/office/officeart/2018/2/layout/IconCircleList"/>
    <dgm:cxn modelId="{A0539168-90BD-4E6B-A08C-03A3A4F5A6FF}" type="presParOf" srcId="{B74C29A1-099A-49C2-BA4F-66042E7E40A5}" destId="{B2FA5313-E548-4D24-9491-04E5731F4346}" srcOrd="0" destOrd="0" presId="urn:microsoft.com/office/officeart/2018/2/layout/IconCircleList"/>
    <dgm:cxn modelId="{A48A1C56-5F1D-429E-A749-E7D9D98BA21B}" type="presParOf" srcId="{B74C29A1-099A-49C2-BA4F-66042E7E40A5}" destId="{160C934D-C7D4-46A3-AF13-40ABFBF5F3EF}" srcOrd="1" destOrd="0" presId="urn:microsoft.com/office/officeart/2018/2/layout/IconCircleList"/>
    <dgm:cxn modelId="{2C8B30D0-8E2E-4833-ABF7-62622CB55D23}" type="presParOf" srcId="{B74C29A1-099A-49C2-BA4F-66042E7E40A5}" destId="{FD0EE770-7D2A-4F4B-8F6D-6AA366F1F843}" srcOrd="2" destOrd="0" presId="urn:microsoft.com/office/officeart/2018/2/layout/IconCircleList"/>
    <dgm:cxn modelId="{800D11E6-9179-46A0-836E-4D15A9A04B3C}" type="presParOf" srcId="{B74C29A1-099A-49C2-BA4F-66042E7E40A5}" destId="{492F3CB9-E38E-4E48-9C83-E9A0484FE52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FD6E30-338F-43F2-A126-1C1A67E8CD81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EBCAC7-DFDE-4F1E-87AD-85AC3BA119E4}">
      <dgm:prSet/>
      <dgm:spPr/>
      <dgm:t>
        <a:bodyPr/>
        <a:lstStyle/>
        <a:p>
          <a:r>
            <a:rPr lang="en-US"/>
            <a:t>Underwriter Concerns:  </a:t>
          </a:r>
        </a:p>
      </dgm:t>
    </dgm:pt>
    <dgm:pt modelId="{744E2D8C-09A1-46FF-ADC2-D1ED521840D9}" type="parTrans" cxnId="{9831452C-897E-4722-BFAB-36B5E053C49D}">
      <dgm:prSet/>
      <dgm:spPr/>
      <dgm:t>
        <a:bodyPr/>
        <a:lstStyle/>
        <a:p>
          <a:endParaRPr lang="en-US"/>
        </a:p>
      </dgm:t>
    </dgm:pt>
    <dgm:pt modelId="{E6C88FA2-9F51-44CC-91DC-1492D657B5F1}" type="sibTrans" cxnId="{9831452C-897E-4722-BFAB-36B5E053C49D}">
      <dgm:prSet/>
      <dgm:spPr/>
      <dgm:t>
        <a:bodyPr/>
        <a:lstStyle/>
        <a:p>
          <a:endParaRPr lang="en-US"/>
        </a:p>
      </dgm:t>
    </dgm:pt>
    <dgm:pt modelId="{40CF27C1-9234-4366-B394-3DCC378F1119}">
      <dgm:prSet/>
      <dgm:spPr/>
      <dgm:t>
        <a:bodyPr/>
        <a:lstStyle/>
        <a:p>
          <a:r>
            <a:rPr lang="en-US" dirty="0"/>
            <a:t>Many Dealer Claims are Preventable by Better Controls with Dealer Plates	</a:t>
          </a:r>
        </a:p>
      </dgm:t>
    </dgm:pt>
    <dgm:pt modelId="{842C4188-FDEC-48B0-B88C-E7AD9ECB8DA0}" type="parTrans" cxnId="{057957BC-191B-4E2A-B6CE-87086407937A}">
      <dgm:prSet/>
      <dgm:spPr/>
      <dgm:t>
        <a:bodyPr/>
        <a:lstStyle/>
        <a:p>
          <a:endParaRPr lang="en-US"/>
        </a:p>
      </dgm:t>
    </dgm:pt>
    <dgm:pt modelId="{A4CC6AB9-6AAB-45BA-8BAC-80A4FB3F9E72}" type="sibTrans" cxnId="{057957BC-191B-4E2A-B6CE-87086407937A}">
      <dgm:prSet/>
      <dgm:spPr/>
      <dgm:t>
        <a:bodyPr/>
        <a:lstStyle/>
        <a:p>
          <a:endParaRPr lang="en-US"/>
        </a:p>
      </dgm:t>
    </dgm:pt>
    <dgm:pt modelId="{1DBCE10F-140E-4A35-BD00-251FD1192435}">
      <dgm:prSet custT="1"/>
      <dgm:spPr/>
      <dgm:t>
        <a:bodyPr/>
        <a:lstStyle/>
        <a:p>
          <a:r>
            <a:rPr lang="en-US" sz="2000" dirty="0"/>
            <a:t>Consider a “Vehicle Allowance” as Opposed to Demo</a:t>
          </a:r>
        </a:p>
      </dgm:t>
    </dgm:pt>
    <dgm:pt modelId="{76B6E777-13D5-4ACD-A585-BCADC6777039}" type="parTrans" cxnId="{626C6057-1CED-4F34-8424-4739513C6908}">
      <dgm:prSet/>
      <dgm:spPr/>
      <dgm:t>
        <a:bodyPr/>
        <a:lstStyle/>
        <a:p>
          <a:endParaRPr lang="en-US"/>
        </a:p>
      </dgm:t>
    </dgm:pt>
    <dgm:pt modelId="{4992BAC7-8710-4D7E-99D7-D8A307583038}" type="sibTrans" cxnId="{626C6057-1CED-4F34-8424-4739513C6908}">
      <dgm:prSet/>
      <dgm:spPr/>
      <dgm:t>
        <a:bodyPr/>
        <a:lstStyle/>
        <a:p>
          <a:endParaRPr lang="en-US"/>
        </a:p>
      </dgm:t>
    </dgm:pt>
    <dgm:pt modelId="{D16C7A29-C91F-423D-AC37-1A0D5DDA33B8}">
      <dgm:prSet custT="1"/>
      <dgm:spPr/>
      <dgm:t>
        <a:bodyPr/>
        <a:lstStyle/>
        <a:p>
          <a:r>
            <a:rPr lang="en-US" sz="2400"/>
            <a:t>Protect Loss Ratio and Underwriting Profile</a:t>
          </a:r>
        </a:p>
      </dgm:t>
    </dgm:pt>
    <dgm:pt modelId="{E1DF78C3-81DA-4423-BF99-389E2ABE2056}" type="parTrans" cxnId="{31B6DC9C-527F-4875-B690-90E0F4F622D6}">
      <dgm:prSet/>
      <dgm:spPr/>
      <dgm:t>
        <a:bodyPr/>
        <a:lstStyle/>
        <a:p>
          <a:endParaRPr lang="en-US"/>
        </a:p>
      </dgm:t>
    </dgm:pt>
    <dgm:pt modelId="{E3DD247A-8ABB-4C31-B71A-6B63C934663C}" type="sibTrans" cxnId="{31B6DC9C-527F-4875-B690-90E0F4F622D6}">
      <dgm:prSet/>
      <dgm:spPr/>
      <dgm:t>
        <a:bodyPr/>
        <a:lstStyle/>
        <a:p>
          <a:endParaRPr lang="en-US"/>
        </a:p>
      </dgm:t>
    </dgm:pt>
    <dgm:pt modelId="{328D34BE-467B-45CF-B72E-BF034F7321B3}" type="pres">
      <dgm:prSet presAssocID="{ECFD6E30-338F-43F2-A126-1C1A67E8CD81}" presName="Name0" presStyleCnt="0">
        <dgm:presLayoutVars>
          <dgm:dir/>
          <dgm:animLvl val="lvl"/>
          <dgm:resizeHandles val="exact"/>
        </dgm:presLayoutVars>
      </dgm:prSet>
      <dgm:spPr/>
    </dgm:pt>
    <dgm:pt modelId="{526FAC1B-35C3-4A87-B7FC-91B9A19DCFFC}" type="pres">
      <dgm:prSet presAssocID="{D16C7A29-C91F-423D-AC37-1A0D5DDA33B8}" presName="boxAndChildren" presStyleCnt="0"/>
      <dgm:spPr/>
    </dgm:pt>
    <dgm:pt modelId="{21FD4B95-B287-492F-9364-D0B2E01A41DE}" type="pres">
      <dgm:prSet presAssocID="{D16C7A29-C91F-423D-AC37-1A0D5DDA33B8}" presName="parentTextBox" presStyleLbl="node1" presStyleIdx="0" presStyleCnt="3"/>
      <dgm:spPr/>
    </dgm:pt>
    <dgm:pt modelId="{3289EB30-3D23-4715-9A3A-06B1F10E8CC4}" type="pres">
      <dgm:prSet presAssocID="{4992BAC7-8710-4D7E-99D7-D8A307583038}" presName="sp" presStyleCnt="0"/>
      <dgm:spPr/>
    </dgm:pt>
    <dgm:pt modelId="{D5A9BE4F-34F3-4F52-A523-91985CC1D4BE}" type="pres">
      <dgm:prSet presAssocID="{1DBCE10F-140E-4A35-BD00-251FD1192435}" presName="arrowAndChildren" presStyleCnt="0"/>
      <dgm:spPr/>
    </dgm:pt>
    <dgm:pt modelId="{23189DBF-E8DB-4649-8467-C0EFA3D9DA0D}" type="pres">
      <dgm:prSet presAssocID="{1DBCE10F-140E-4A35-BD00-251FD1192435}" presName="parentTextArrow" presStyleLbl="node1" presStyleIdx="1" presStyleCnt="3"/>
      <dgm:spPr/>
    </dgm:pt>
    <dgm:pt modelId="{2AEC4F74-09AE-4B86-B7BA-393239C0B048}" type="pres">
      <dgm:prSet presAssocID="{E6C88FA2-9F51-44CC-91DC-1492D657B5F1}" presName="sp" presStyleCnt="0"/>
      <dgm:spPr/>
    </dgm:pt>
    <dgm:pt modelId="{9180DA1A-5473-491A-A2B4-BEF97F971D25}" type="pres">
      <dgm:prSet presAssocID="{B5EBCAC7-DFDE-4F1E-87AD-85AC3BA119E4}" presName="arrowAndChildren" presStyleCnt="0"/>
      <dgm:spPr/>
    </dgm:pt>
    <dgm:pt modelId="{D0162A76-BFB3-4C57-B358-89185A927F13}" type="pres">
      <dgm:prSet presAssocID="{B5EBCAC7-DFDE-4F1E-87AD-85AC3BA119E4}" presName="parentTextArrow" presStyleLbl="node1" presStyleIdx="1" presStyleCnt="3"/>
      <dgm:spPr/>
    </dgm:pt>
    <dgm:pt modelId="{259F48C3-AB15-4519-B7C8-B0EA267E40BF}" type="pres">
      <dgm:prSet presAssocID="{B5EBCAC7-DFDE-4F1E-87AD-85AC3BA119E4}" presName="arrow" presStyleLbl="node1" presStyleIdx="2" presStyleCnt="3"/>
      <dgm:spPr/>
    </dgm:pt>
    <dgm:pt modelId="{2381AC5A-C102-4955-8745-68DD9E69262D}" type="pres">
      <dgm:prSet presAssocID="{B5EBCAC7-DFDE-4F1E-87AD-85AC3BA119E4}" presName="descendantArrow" presStyleCnt="0"/>
      <dgm:spPr/>
    </dgm:pt>
    <dgm:pt modelId="{BAA3A3AB-850C-4771-A91C-E440405E6D89}" type="pres">
      <dgm:prSet presAssocID="{40CF27C1-9234-4366-B394-3DCC378F1119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9831452C-897E-4722-BFAB-36B5E053C49D}" srcId="{ECFD6E30-338F-43F2-A126-1C1A67E8CD81}" destId="{B5EBCAC7-DFDE-4F1E-87AD-85AC3BA119E4}" srcOrd="0" destOrd="0" parTransId="{744E2D8C-09A1-46FF-ADC2-D1ED521840D9}" sibTransId="{E6C88FA2-9F51-44CC-91DC-1492D657B5F1}"/>
    <dgm:cxn modelId="{7FC0C442-37D3-415C-A6C7-DB18E382BFC6}" type="presOf" srcId="{B5EBCAC7-DFDE-4F1E-87AD-85AC3BA119E4}" destId="{D0162A76-BFB3-4C57-B358-89185A927F13}" srcOrd="0" destOrd="0" presId="urn:microsoft.com/office/officeart/2005/8/layout/process4"/>
    <dgm:cxn modelId="{9C665064-FFD4-46D8-9044-C2749E8D3045}" type="presOf" srcId="{D16C7A29-C91F-423D-AC37-1A0D5DDA33B8}" destId="{21FD4B95-B287-492F-9364-D0B2E01A41DE}" srcOrd="0" destOrd="0" presId="urn:microsoft.com/office/officeart/2005/8/layout/process4"/>
    <dgm:cxn modelId="{626C6057-1CED-4F34-8424-4739513C6908}" srcId="{ECFD6E30-338F-43F2-A126-1C1A67E8CD81}" destId="{1DBCE10F-140E-4A35-BD00-251FD1192435}" srcOrd="1" destOrd="0" parTransId="{76B6E777-13D5-4ACD-A585-BCADC6777039}" sibTransId="{4992BAC7-8710-4D7E-99D7-D8A307583038}"/>
    <dgm:cxn modelId="{55548A8E-777A-42F1-98C3-4313336E3C61}" type="presOf" srcId="{ECFD6E30-338F-43F2-A126-1C1A67E8CD81}" destId="{328D34BE-467B-45CF-B72E-BF034F7321B3}" srcOrd="0" destOrd="0" presId="urn:microsoft.com/office/officeart/2005/8/layout/process4"/>
    <dgm:cxn modelId="{158E7A8F-A615-4D30-B6A6-CEC0305D1A5C}" type="presOf" srcId="{B5EBCAC7-DFDE-4F1E-87AD-85AC3BA119E4}" destId="{259F48C3-AB15-4519-B7C8-B0EA267E40BF}" srcOrd="1" destOrd="0" presId="urn:microsoft.com/office/officeart/2005/8/layout/process4"/>
    <dgm:cxn modelId="{31B6DC9C-527F-4875-B690-90E0F4F622D6}" srcId="{ECFD6E30-338F-43F2-A126-1C1A67E8CD81}" destId="{D16C7A29-C91F-423D-AC37-1A0D5DDA33B8}" srcOrd="2" destOrd="0" parTransId="{E1DF78C3-81DA-4423-BF99-389E2ABE2056}" sibTransId="{E3DD247A-8ABB-4C31-B71A-6B63C934663C}"/>
    <dgm:cxn modelId="{EFDB25B9-DCC7-431F-A68F-6A914EB5A7F4}" type="presOf" srcId="{1DBCE10F-140E-4A35-BD00-251FD1192435}" destId="{23189DBF-E8DB-4649-8467-C0EFA3D9DA0D}" srcOrd="0" destOrd="0" presId="urn:microsoft.com/office/officeart/2005/8/layout/process4"/>
    <dgm:cxn modelId="{5B9B2BBA-F5B9-4FF0-9C1A-D839E4E1B09D}" type="presOf" srcId="{40CF27C1-9234-4366-B394-3DCC378F1119}" destId="{BAA3A3AB-850C-4771-A91C-E440405E6D89}" srcOrd="0" destOrd="0" presId="urn:microsoft.com/office/officeart/2005/8/layout/process4"/>
    <dgm:cxn modelId="{057957BC-191B-4E2A-B6CE-87086407937A}" srcId="{B5EBCAC7-DFDE-4F1E-87AD-85AC3BA119E4}" destId="{40CF27C1-9234-4366-B394-3DCC378F1119}" srcOrd="0" destOrd="0" parTransId="{842C4188-FDEC-48B0-B88C-E7AD9ECB8DA0}" sibTransId="{A4CC6AB9-6AAB-45BA-8BAC-80A4FB3F9E72}"/>
    <dgm:cxn modelId="{4C24C7F4-9EF6-4141-9116-7E3D0ABDE2FB}" type="presParOf" srcId="{328D34BE-467B-45CF-B72E-BF034F7321B3}" destId="{526FAC1B-35C3-4A87-B7FC-91B9A19DCFFC}" srcOrd="0" destOrd="0" presId="urn:microsoft.com/office/officeart/2005/8/layout/process4"/>
    <dgm:cxn modelId="{DD2F9687-DAAB-4842-A76D-7EC2F9D05113}" type="presParOf" srcId="{526FAC1B-35C3-4A87-B7FC-91B9A19DCFFC}" destId="{21FD4B95-B287-492F-9364-D0B2E01A41DE}" srcOrd="0" destOrd="0" presId="urn:microsoft.com/office/officeart/2005/8/layout/process4"/>
    <dgm:cxn modelId="{696C0F6B-5F33-4E08-B864-2DDD636CC216}" type="presParOf" srcId="{328D34BE-467B-45CF-B72E-BF034F7321B3}" destId="{3289EB30-3D23-4715-9A3A-06B1F10E8CC4}" srcOrd="1" destOrd="0" presId="urn:microsoft.com/office/officeart/2005/8/layout/process4"/>
    <dgm:cxn modelId="{2BBF967A-58C3-4B29-BE18-BB3372025A96}" type="presParOf" srcId="{328D34BE-467B-45CF-B72E-BF034F7321B3}" destId="{D5A9BE4F-34F3-4F52-A523-91985CC1D4BE}" srcOrd="2" destOrd="0" presId="urn:microsoft.com/office/officeart/2005/8/layout/process4"/>
    <dgm:cxn modelId="{BC77CF30-A18F-472F-BF10-74A893B28D31}" type="presParOf" srcId="{D5A9BE4F-34F3-4F52-A523-91985CC1D4BE}" destId="{23189DBF-E8DB-4649-8467-C0EFA3D9DA0D}" srcOrd="0" destOrd="0" presId="urn:microsoft.com/office/officeart/2005/8/layout/process4"/>
    <dgm:cxn modelId="{29D24DE2-2427-4BF8-8161-A31922B5526F}" type="presParOf" srcId="{328D34BE-467B-45CF-B72E-BF034F7321B3}" destId="{2AEC4F74-09AE-4B86-B7BA-393239C0B048}" srcOrd="3" destOrd="0" presId="urn:microsoft.com/office/officeart/2005/8/layout/process4"/>
    <dgm:cxn modelId="{DE9EC605-AEA6-43E1-8681-3E62DCBE6559}" type="presParOf" srcId="{328D34BE-467B-45CF-B72E-BF034F7321B3}" destId="{9180DA1A-5473-491A-A2B4-BEF97F971D25}" srcOrd="4" destOrd="0" presId="urn:microsoft.com/office/officeart/2005/8/layout/process4"/>
    <dgm:cxn modelId="{FCFEDC70-A840-4C82-A2AA-7DAB13395172}" type="presParOf" srcId="{9180DA1A-5473-491A-A2B4-BEF97F971D25}" destId="{D0162A76-BFB3-4C57-B358-89185A927F13}" srcOrd="0" destOrd="0" presId="urn:microsoft.com/office/officeart/2005/8/layout/process4"/>
    <dgm:cxn modelId="{2863B5BE-AF66-4409-8998-C56D4AA896E5}" type="presParOf" srcId="{9180DA1A-5473-491A-A2B4-BEF97F971D25}" destId="{259F48C3-AB15-4519-B7C8-B0EA267E40BF}" srcOrd="1" destOrd="0" presId="urn:microsoft.com/office/officeart/2005/8/layout/process4"/>
    <dgm:cxn modelId="{F550BFAA-5555-4D52-8332-F8B0C0C0FA50}" type="presParOf" srcId="{9180DA1A-5473-491A-A2B4-BEF97F971D25}" destId="{2381AC5A-C102-4955-8745-68DD9E69262D}" srcOrd="2" destOrd="0" presId="urn:microsoft.com/office/officeart/2005/8/layout/process4"/>
    <dgm:cxn modelId="{302A995E-50A2-4D0C-A43E-51C0ACFEB897}" type="presParOf" srcId="{2381AC5A-C102-4955-8745-68DD9E69262D}" destId="{BAA3A3AB-850C-4771-A91C-E440405E6D8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26EEB7-CC24-439A-B17B-ACB9CFE2921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5F5F12-8A1B-4366-AAE6-5363CEE99F13}">
      <dgm:prSet/>
      <dgm:spPr/>
      <dgm:t>
        <a:bodyPr/>
        <a:lstStyle/>
        <a:p>
          <a:r>
            <a:rPr lang="en-US" dirty="0"/>
            <a:t>Require Sub-Contracted Recon Centers, Repo Partners and DMS to Provide the Following Certificates:</a:t>
          </a:r>
        </a:p>
      </dgm:t>
    </dgm:pt>
    <dgm:pt modelId="{A7924E3F-E15C-422C-9A25-6DA6B1A59B03}" type="parTrans" cxnId="{436757FA-9F1A-499F-B8A4-B2D9A9C17682}">
      <dgm:prSet/>
      <dgm:spPr/>
      <dgm:t>
        <a:bodyPr/>
        <a:lstStyle/>
        <a:p>
          <a:endParaRPr lang="en-US"/>
        </a:p>
      </dgm:t>
    </dgm:pt>
    <dgm:pt modelId="{8450D9AC-D0B3-426F-81CF-9EB6C0D30E3E}" type="sibTrans" cxnId="{436757FA-9F1A-499F-B8A4-B2D9A9C17682}">
      <dgm:prSet/>
      <dgm:spPr/>
      <dgm:t>
        <a:bodyPr/>
        <a:lstStyle/>
        <a:p>
          <a:endParaRPr lang="en-US"/>
        </a:p>
      </dgm:t>
    </dgm:pt>
    <dgm:pt modelId="{3C4FFE5F-D2C9-4843-96B2-D0F533796788}">
      <dgm:prSet custT="1"/>
      <dgm:spPr/>
      <dgm:t>
        <a:bodyPr/>
        <a:lstStyle/>
        <a:p>
          <a:r>
            <a:rPr lang="en-US" sz="1300" dirty="0"/>
            <a:t>Additional Insured </a:t>
          </a:r>
          <a:r>
            <a:rPr lang="en-US" sz="1800" dirty="0"/>
            <a:t>Status</a:t>
          </a:r>
        </a:p>
      </dgm:t>
    </dgm:pt>
    <dgm:pt modelId="{CE0DCDF1-943E-4E0E-B9AB-09F10275A6BD}" type="parTrans" cxnId="{D1CD4F45-E12F-4A86-9D95-A4913A5E4345}">
      <dgm:prSet/>
      <dgm:spPr/>
      <dgm:t>
        <a:bodyPr/>
        <a:lstStyle/>
        <a:p>
          <a:endParaRPr lang="en-US"/>
        </a:p>
      </dgm:t>
    </dgm:pt>
    <dgm:pt modelId="{37AD7914-AD03-4AEC-80F9-8A51BA68200F}" type="sibTrans" cxnId="{D1CD4F45-E12F-4A86-9D95-A4913A5E4345}">
      <dgm:prSet/>
      <dgm:spPr/>
      <dgm:t>
        <a:bodyPr/>
        <a:lstStyle/>
        <a:p>
          <a:endParaRPr lang="en-US"/>
        </a:p>
      </dgm:t>
    </dgm:pt>
    <dgm:pt modelId="{D33CB4E8-C12D-4840-8E37-EA3B3F0E99F7}">
      <dgm:prSet custT="1"/>
      <dgm:spPr/>
      <dgm:t>
        <a:bodyPr/>
        <a:lstStyle/>
        <a:p>
          <a:r>
            <a:rPr lang="en-US" sz="1300" dirty="0"/>
            <a:t>Primary and </a:t>
          </a:r>
          <a:r>
            <a:rPr lang="en-US" sz="1800" dirty="0"/>
            <a:t>Non-Contributory</a:t>
          </a:r>
          <a:r>
            <a:rPr lang="en-US" sz="1300" dirty="0"/>
            <a:t> Status</a:t>
          </a:r>
        </a:p>
      </dgm:t>
    </dgm:pt>
    <dgm:pt modelId="{37AAF62E-8D10-409D-89C9-4841BA7D5B47}" type="parTrans" cxnId="{4274ED8B-C76A-4247-931F-ADA1F7C2CD98}">
      <dgm:prSet/>
      <dgm:spPr/>
      <dgm:t>
        <a:bodyPr/>
        <a:lstStyle/>
        <a:p>
          <a:endParaRPr lang="en-US"/>
        </a:p>
      </dgm:t>
    </dgm:pt>
    <dgm:pt modelId="{D0B2B0BA-404C-4D17-A9F2-1CBDB3374590}" type="sibTrans" cxnId="{4274ED8B-C76A-4247-931F-ADA1F7C2CD98}">
      <dgm:prSet/>
      <dgm:spPr/>
      <dgm:t>
        <a:bodyPr/>
        <a:lstStyle/>
        <a:p>
          <a:endParaRPr lang="en-US"/>
        </a:p>
      </dgm:t>
    </dgm:pt>
    <dgm:pt modelId="{78B1A05F-CABD-47E9-BEA9-E6CC93BAB100}">
      <dgm:prSet custT="1"/>
      <dgm:spPr/>
      <dgm:t>
        <a:bodyPr/>
        <a:lstStyle/>
        <a:p>
          <a:r>
            <a:rPr lang="en-US" sz="1300" dirty="0"/>
            <a:t>Waiver of </a:t>
          </a:r>
          <a:r>
            <a:rPr lang="en-US" sz="1800" dirty="0"/>
            <a:t>Subrogation</a:t>
          </a:r>
        </a:p>
      </dgm:t>
    </dgm:pt>
    <dgm:pt modelId="{C882D3AE-5BA7-4C0D-AFD9-D9062A55F029}" type="parTrans" cxnId="{6BDA8431-7892-44B0-A862-EA83CB4169E2}">
      <dgm:prSet/>
      <dgm:spPr/>
      <dgm:t>
        <a:bodyPr/>
        <a:lstStyle/>
        <a:p>
          <a:endParaRPr lang="en-US"/>
        </a:p>
      </dgm:t>
    </dgm:pt>
    <dgm:pt modelId="{150285CA-49EF-4B60-A663-AFD6E9EE1953}" type="sibTrans" cxnId="{6BDA8431-7892-44B0-A862-EA83CB4169E2}">
      <dgm:prSet/>
      <dgm:spPr/>
      <dgm:t>
        <a:bodyPr/>
        <a:lstStyle/>
        <a:p>
          <a:endParaRPr lang="en-US"/>
        </a:p>
      </dgm:t>
    </dgm:pt>
    <dgm:pt modelId="{1A6AD89F-B66B-4C8C-92CB-034A49EF6328}" type="pres">
      <dgm:prSet presAssocID="{0926EEB7-CC24-439A-B17B-ACB9CFE292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0B8939-F624-48A7-9B90-BEC5374E3DC9}" type="pres">
      <dgm:prSet presAssocID="{435F5F12-8A1B-4366-AAE6-5363CEE99F13}" presName="root1" presStyleCnt="0"/>
      <dgm:spPr/>
    </dgm:pt>
    <dgm:pt modelId="{36697464-C603-4D2C-94D3-1280D533914B}" type="pres">
      <dgm:prSet presAssocID="{435F5F12-8A1B-4366-AAE6-5363CEE99F13}" presName="LevelOneTextNode" presStyleLbl="node0" presStyleIdx="0" presStyleCnt="1">
        <dgm:presLayoutVars>
          <dgm:chPref val="3"/>
        </dgm:presLayoutVars>
      </dgm:prSet>
      <dgm:spPr/>
    </dgm:pt>
    <dgm:pt modelId="{1D6EDADE-8434-41FA-BD2A-A39E8BAB5B5E}" type="pres">
      <dgm:prSet presAssocID="{435F5F12-8A1B-4366-AAE6-5363CEE99F13}" presName="level2hierChild" presStyleCnt="0"/>
      <dgm:spPr/>
    </dgm:pt>
    <dgm:pt modelId="{86FABC1E-CA59-46C3-B147-6FD775C19943}" type="pres">
      <dgm:prSet presAssocID="{CE0DCDF1-943E-4E0E-B9AB-09F10275A6BD}" presName="conn2-1" presStyleLbl="parChTrans1D2" presStyleIdx="0" presStyleCnt="3"/>
      <dgm:spPr/>
    </dgm:pt>
    <dgm:pt modelId="{7F182AEF-56D5-4DBD-A7F9-DC4083A027D2}" type="pres">
      <dgm:prSet presAssocID="{CE0DCDF1-943E-4E0E-B9AB-09F10275A6BD}" presName="connTx" presStyleLbl="parChTrans1D2" presStyleIdx="0" presStyleCnt="3"/>
      <dgm:spPr/>
    </dgm:pt>
    <dgm:pt modelId="{DD3DEF22-8A72-42C9-A8B1-51537BDF6069}" type="pres">
      <dgm:prSet presAssocID="{3C4FFE5F-D2C9-4843-96B2-D0F533796788}" presName="root2" presStyleCnt="0"/>
      <dgm:spPr/>
    </dgm:pt>
    <dgm:pt modelId="{AEDDAE61-0429-4760-BA43-DBCDE0C2AA8A}" type="pres">
      <dgm:prSet presAssocID="{3C4FFE5F-D2C9-4843-96B2-D0F533796788}" presName="LevelTwoTextNode" presStyleLbl="node2" presStyleIdx="0" presStyleCnt="3">
        <dgm:presLayoutVars>
          <dgm:chPref val="3"/>
        </dgm:presLayoutVars>
      </dgm:prSet>
      <dgm:spPr/>
    </dgm:pt>
    <dgm:pt modelId="{E1934AAF-D371-46B5-9C25-73372E93D9D4}" type="pres">
      <dgm:prSet presAssocID="{3C4FFE5F-D2C9-4843-96B2-D0F533796788}" presName="level3hierChild" presStyleCnt="0"/>
      <dgm:spPr/>
    </dgm:pt>
    <dgm:pt modelId="{D11A1ED0-4C8B-4991-8507-9774F1C7115B}" type="pres">
      <dgm:prSet presAssocID="{37AAF62E-8D10-409D-89C9-4841BA7D5B47}" presName="conn2-1" presStyleLbl="parChTrans1D2" presStyleIdx="1" presStyleCnt="3"/>
      <dgm:spPr/>
    </dgm:pt>
    <dgm:pt modelId="{B139E839-6647-4A00-B5D9-430CA78F377E}" type="pres">
      <dgm:prSet presAssocID="{37AAF62E-8D10-409D-89C9-4841BA7D5B47}" presName="connTx" presStyleLbl="parChTrans1D2" presStyleIdx="1" presStyleCnt="3"/>
      <dgm:spPr/>
    </dgm:pt>
    <dgm:pt modelId="{DDC78863-F674-4B96-B83F-D52DF2780927}" type="pres">
      <dgm:prSet presAssocID="{D33CB4E8-C12D-4840-8E37-EA3B3F0E99F7}" presName="root2" presStyleCnt="0"/>
      <dgm:spPr/>
    </dgm:pt>
    <dgm:pt modelId="{9AB5AE96-A7F6-4C47-8178-8FC92CD57F1B}" type="pres">
      <dgm:prSet presAssocID="{D33CB4E8-C12D-4840-8E37-EA3B3F0E99F7}" presName="LevelTwoTextNode" presStyleLbl="node2" presStyleIdx="1" presStyleCnt="3">
        <dgm:presLayoutVars>
          <dgm:chPref val="3"/>
        </dgm:presLayoutVars>
      </dgm:prSet>
      <dgm:spPr/>
    </dgm:pt>
    <dgm:pt modelId="{81A05F8F-C99C-4631-AC91-C48CAE2D06D9}" type="pres">
      <dgm:prSet presAssocID="{D33CB4E8-C12D-4840-8E37-EA3B3F0E99F7}" presName="level3hierChild" presStyleCnt="0"/>
      <dgm:spPr/>
    </dgm:pt>
    <dgm:pt modelId="{09CDE7EB-9AD5-4E4F-BB35-04954C015386}" type="pres">
      <dgm:prSet presAssocID="{C882D3AE-5BA7-4C0D-AFD9-D9062A55F029}" presName="conn2-1" presStyleLbl="parChTrans1D2" presStyleIdx="2" presStyleCnt="3"/>
      <dgm:spPr/>
    </dgm:pt>
    <dgm:pt modelId="{8275108D-4020-4546-B113-C5401C8ECD78}" type="pres">
      <dgm:prSet presAssocID="{C882D3AE-5BA7-4C0D-AFD9-D9062A55F029}" presName="connTx" presStyleLbl="parChTrans1D2" presStyleIdx="2" presStyleCnt="3"/>
      <dgm:spPr/>
    </dgm:pt>
    <dgm:pt modelId="{29681599-CD0C-4BD5-AEAE-44DDCBE00B79}" type="pres">
      <dgm:prSet presAssocID="{78B1A05F-CABD-47E9-BEA9-E6CC93BAB100}" presName="root2" presStyleCnt="0"/>
      <dgm:spPr/>
    </dgm:pt>
    <dgm:pt modelId="{53768B12-0D35-464B-94F3-1E88CCC81CDC}" type="pres">
      <dgm:prSet presAssocID="{78B1A05F-CABD-47E9-BEA9-E6CC93BAB100}" presName="LevelTwoTextNode" presStyleLbl="node2" presStyleIdx="2" presStyleCnt="3">
        <dgm:presLayoutVars>
          <dgm:chPref val="3"/>
        </dgm:presLayoutVars>
      </dgm:prSet>
      <dgm:spPr/>
    </dgm:pt>
    <dgm:pt modelId="{3C1F6AC5-FCEE-4130-B45B-0C6C74EA4470}" type="pres">
      <dgm:prSet presAssocID="{78B1A05F-CABD-47E9-BEA9-E6CC93BAB100}" presName="level3hierChild" presStyleCnt="0"/>
      <dgm:spPr/>
    </dgm:pt>
  </dgm:ptLst>
  <dgm:cxnLst>
    <dgm:cxn modelId="{7FE2F504-083C-4171-ADE3-17B321FBA313}" type="presOf" srcId="{37AAF62E-8D10-409D-89C9-4841BA7D5B47}" destId="{B139E839-6647-4A00-B5D9-430CA78F377E}" srcOrd="1" destOrd="0" presId="urn:microsoft.com/office/officeart/2005/8/layout/hierarchy2"/>
    <dgm:cxn modelId="{8459E112-37F6-4B7D-AEEF-819429E816B2}" type="presOf" srcId="{CE0DCDF1-943E-4E0E-B9AB-09F10275A6BD}" destId="{7F182AEF-56D5-4DBD-A7F9-DC4083A027D2}" srcOrd="1" destOrd="0" presId="urn:microsoft.com/office/officeart/2005/8/layout/hierarchy2"/>
    <dgm:cxn modelId="{35864D14-54B9-4DA1-98CA-F55A421E77DE}" type="presOf" srcId="{3C4FFE5F-D2C9-4843-96B2-D0F533796788}" destId="{AEDDAE61-0429-4760-BA43-DBCDE0C2AA8A}" srcOrd="0" destOrd="0" presId="urn:microsoft.com/office/officeart/2005/8/layout/hierarchy2"/>
    <dgm:cxn modelId="{6BDA8431-7892-44B0-A862-EA83CB4169E2}" srcId="{435F5F12-8A1B-4366-AAE6-5363CEE99F13}" destId="{78B1A05F-CABD-47E9-BEA9-E6CC93BAB100}" srcOrd="2" destOrd="0" parTransId="{C882D3AE-5BA7-4C0D-AFD9-D9062A55F029}" sibTransId="{150285CA-49EF-4B60-A663-AFD6E9EE1953}"/>
    <dgm:cxn modelId="{D1CD4F45-E12F-4A86-9D95-A4913A5E4345}" srcId="{435F5F12-8A1B-4366-AAE6-5363CEE99F13}" destId="{3C4FFE5F-D2C9-4843-96B2-D0F533796788}" srcOrd="0" destOrd="0" parTransId="{CE0DCDF1-943E-4E0E-B9AB-09F10275A6BD}" sibTransId="{37AD7914-AD03-4AEC-80F9-8A51BA68200F}"/>
    <dgm:cxn modelId="{4274ED8B-C76A-4247-931F-ADA1F7C2CD98}" srcId="{435F5F12-8A1B-4366-AAE6-5363CEE99F13}" destId="{D33CB4E8-C12D-4840-8E37-EA3B3F0E99F7}" srcOrd="1" destOrd="0" parTransId="{37AAF62E-8D10-409D-89C9-4841BA7D5B47}" sibTransId="{D0B2B0BA-404C-4D17-A9F2-1CBDB3374590}"/>
    <dgm:cxn modelId="{C4A6D290-4C92-408B-8B40-4A837ED6E01A}" type="presOf" srcId="{CE0DCDF1-943E-4E0E-B9AB-09F10275A6BD}" destId="{86FABC1E-CA59-46C3-B147-6FD775C19943}" srcOrd="0" destOrd="0" presId="urn:microsoft.com/office/officeart/2005/8/layout/hierarchy2"/>
    <dgm:cxn modelId="{284AB8A6-C84A-43B3-AF10-F74BF943F2A9}" type="presOf" srcId="{D33CB4E8-C12D-4840-8E37-EA3B3F0E99F7}" destId="{9AB5AE96-A7F6-4C47-8178-8FC92CD57F1B}" srcOrd="0" destOrd="0" presId="urn:microsoft.com/office/officeart/2005/8/layout/hierarchy2"/>
    <dgm:cxn modelId="{7BF7E0AB-9F5E-401E-AB1D-3CC71809DDC0}" type="presOf" srcId="{C882D3AE-5BA7-4C0D-AFD9-D9062A55F029}" destId="{8275108D-4020-4546-B113-C5401C8ECD78}" srcOrd="1" destOrd="0" presId="urn:microsoft.com/office/officeart/2005/8/layout/hierarchy2"/>
    <dgm:cxn modelId="{550FEDAE-BE25-4580-BE9B-5E0B46B90D36}" type="presOf" srcId="{78B1A05F-CABD-47E9-BEA9-E6CC93BAB100}" destId="{53768B12-0D35-464B-94F3-1E88CCC81CDC}" srcOrd="0" destOrd="0" presId="urn:microsoft.com/office/officeart/2005/8/layout/hierarchy2"/>
    <dgm:cxn modelId="{066253CF-9413-4B54-91D6-9D5F2F34B365}" type="presOf" srcId="{0926EEB7-CC24-439A-B17B-ACB9CFE29215}" destId="{1A6AD89F-B66B-4C8C-92CB-034A49EF6328}" srcOrd="0" destOrd="0" presId="urn:microsoft.com/office/officeart/2005/8/layout/hierarchy2"/>
    <dgm:cxn modelId="{864583D1-DAB6-4921-ACD0-C4BF16978B05}" type="presOf" srcId="{37AAF62E-8D10-409D-89C9-4841BA7D5B47}" destId="{D11A1ED0-4C8B-4991-8507-9774F1C7115B}" srcOrd="0" destOrd="0" presId="urn:microsoft.com/office/officeart/2005/8/layout/hierarchy2"/>
    <dgm:cxn modelId="{C532B1E7-FA6E-4B1D-AB0B-BD87B4DDFE6A}" type="presOf" srcId="{435F5F12-8A1B-4366-AAE6-5363CEE99F13}" destId="{36697464-C603-4D2C-94D3-1280D533914B}" srcOrd="0" destOrd="0" presId="urn:microsoft.com/office/officeart/2005/8/layout/hierarchy2"/>
    <dgm:cxn modelId="{436757FA-9F1A-499F-B8A4-B2D9A9C17682}" srcId="{0926EEB7-CC24-439A-B17B-ACB9CFE29215}" destId="{435F5F12-8A1B-4366-AAE6-5363CEE99F13}" srcOrd="0" destOrd="0" parTransId="{A7924E3F-E15C-422C-9A25-6DA6B1A59B03}" sibTransId="{8450D9AC-D0B3-426F-81CF-9EB6C0D30E3E}"/>
    <dgm:cxn modelId="{51BECCFE-845A-44F9-B130-C2A194065FAE}" type="presOf" srcId="{C882D3AE-5BA7-4C0D-AFD9-D9062A55F029}" destId="{09CDE7EB-9AD5-4E4F-BB35-04954C015386}" srcOrd="0" destOrd="0" presId="urn:microsoft.com/office/officeart/2005/8/layout/hierarchy2"/>
    <dgm:cxn modelId="{CDB9C2B1-CDDA-4475-8503-28D8DC312A89}" type="presParOf" srcId="{1A6AD89F-B66B-4C8C-92CB-034A49EF6328}" destId="{AA0B8939-F624-48A7-9B90-BEC5374E3DC9}" srcOrd="0" destOrd="0" presId="urn:microsoft.com/office/officeart/2005/8/layout/hierarchy2"/>
    <dgm:cxn modelId="{BAC4FE5E-2D4C-4D04-B56F-CA3173E9677F}" type="presParOf" srcId="{AA0B8939-F624-48A7-9B90-BEC5374E3DC9}" destId="{36697464-C603-4D2C-94D3-1280D533914B}" srcOrd="0" destOrd="0" presId="urn:microsoft.com/office/officeart/2005/8/layout/hierarchy2"/>
    <dgm:cxn modelId="{47AEA06D-9A6C-4995-BCAF-7F286445478A}" type="presParOf" srcId="{AA0B8939-F624-48A7-9B90-BEC5374E3DC9}" destId="{1D6EDADE-8434-41FA-BD2A-A39E8BAB5B5E}" srcOrd="1" destOrd="0" presId="urn:microsoft.com/office/officeart/2005/8/layout/hierarchy2"/>
    <dgm:cxn modelId="{A0617651-2BE3-4E8F-B168-E2E5F0F0B06D}" type="presParOf" srcId="{1D6EDADE-8434-41FA-BD2A-A39E8BAB5B5E}" destId="{86FABC1E-CA59-46C3-B147-6FD775C19943}" srcOrd="0" destOrd="0" presId="urn:microsoft.com/office/officeart/2005/8/layout/hierarchy2"/>
    <dgm:cxn modelId="{5E4F3CFE-8107-4215-8A42-07D62A9B5623}" type="presParOf" srcId="{86FABC1E-CA59-46C3-B147-6FD775C19943}" destId="{7F182AEF-56D5-4DBD-A7F9-DC4083A027D2}" srcOrd="0" destOrd="0" presId="urn:microsoft.com/office/officeart/2005/8/layout/hierarchy2"/>
    <dgm:cxn modelId="{BB5FCD91-292F-4C8B-943A-0F26FD6F1088}" type="presParOf" srcId="{1D6EDADE-8434-41FA-BD2A-A39E8BAB5B5E}" destId="{DD3DEF22-8A72-42C9-A8B1-51537BDF6069}" srcOrd="1" destOrd="0" presId="urn:microsoft.com/office/officeart/2005/8/layout/hierarchy2"/>
    <dgm:cxn modelId="{0D678019-723C-47B9-B573-0BFBFAAD9EDA}" type="presParOf" srcId="{DD3DEF22-8A72-42C9-A8B1-51537BDF6069}" destId="{AEDDAE61-0429-4760-BA43-DBCDE0C2AA8A}" srcOrd="0" destOrd="0" presId="urn:microsoft.com/office/officeart/2005/8/layout/hierarchy2"/>
    <dgm:cxn modelId="{99D3CDBE-254F-4CA7-8E64-F59161B0DD03}" type="presParOf" srcId="{DD3DEF22-8A72-42C9-A8B1-51537BDF6069}" destId="{E1934AAF-D371-46B5-9C25-73372E93D9D4}" srcOrd="1" destOrd="0" presId="urn:microsoft.com/office/officeart/2005/8/layout/hierarchy2"/>
    <dgm:cxn modelId="{7E9A9F74-882D-4DEF-B801-B880B6E28033}" type="presParOf" srcId="{1D6EDADE-8434-41FA-BD2A-A39E8BAB5B5E}" destId="{D11A1ED0-4C8B-4991-8507-9774F1C7115B}" srcOrd="2" destOrd="0" presId="urn:microsoft.com/office/officeart/2005/8/layout/hierarchy2"/>
    <dgm:cxn modelId="{FDC60B3A-7021-4745-B644-80F5C56FD850}" type="presParOf" srcId="{D11A1ED0-4C8B-4991-8507-9774F1C7115B}" destId="{B139E839-6647-4A00-B5D9-430CA78F377E}" srcOrd="0" destOrd="0" presId="urn:microsoft.com/office/officeart/2005/8/layout/hierarchy2"/>
    <dgm:cxn modelId="{54A184B1-4655-45BB-8B4F-81EAB47209EF}" type="presParOf" srcId="{1D6EDADE-8434-41FA-BD2A-A39E8BAB5B5E}" destId="{DDC78863-F674-4B96-B83F-D52DF2780927}" srcOrd="3" destOrd="0" presId="urn:microsoft.com/office/officeart/2005/8/layout/hierarchy2"/>
    <dgm:cxn modelId="{72FF004E-DC06-443B-B7FE-AAC6A6F15FC3}" type="presParOf" srcId="{DDC78863-F674-4B96-B83F-D52DF2780927}" destId="{9AB5AE96-A7F6-4C47-8178-8FC92CD57F1B}" srcOrd="0" destOrd="0" presId="urn:microsoft.com/office/officeart/2005/8/layout/hierarchy2"/>
    <dgm:cxn modelId="{7DE20E78-CD98-4617-A40C-7887A4136037}" type="presParOf" srcId="{DDC78863-F674-4B96-B83F-D52DF2780927}" destId="{81A05F8F-C99C-4631-AC91-C48CAE2D06D9}" srcOrd="1" destOrd="0" presId="urn:microsoft.com/office/officeart/2005/8/layout/hierarchy2"/>
    <dgm:cxn modelId="{48E01B05-236F-4A34-A43E-4179CF5EE79E}" type="presParOf" srcId="{1D6EDADE-8434-41FA-BD2A-A39E8BAB5B5E}" destId="{09CDE7EB-9AD5-4E4F-BB35-04954C015386}" srcOrd="4" destOrd="0" presId="urn:microsoft.com/office/officeart/2005/8/layout/hierarchy2"/>
    <dgm:cxn modelId="{AE748A4E-6C32-4FD3-8309-5CB872CCA06A}" type="presParOf" srcId="{09CDE7EB-9AD5-4E4F-BB35-04954C015386}" destId="{8275108D-4020-4546-B113-C5401C8ECD78}" srcOrd="0" destOrd="0" presId="urn:microsoft.com/office/officeart/2005/8/layout/hierarchy2"/>
    <dgm:cxn modelId="{07E525BD-7732-4286-8903-E3131D7364E7}" type="presParOf" srcId="{1D6EDADE-8434-41FA-BD2A-A39E8BAB5B5E}" destId="{29681599-CD0C-4BD5-AEAE-44DDCBE00B79}" srcOrd="5" destOrd="0" presId="urn:microsoft.com/office/officeart/2005/8/layout/hierarchy2"/>
    <dgm:cxn modelId="{073BA623-6072-4684-9861-073CC9FF9469}" type="presParOf" srcId="{29681599-CD0C-4BD5-AEAE-44DDCBE00B79}" destId="{53768B12-0D35-464B-94F3-1E88CCC81CDC}" srcOrd="0" destOrd="0" presId="urn:microsoft.com/office/officeart/2005/8/layout/hierarchy2"/>
    <dgm:cxn modelId="{59110BBC-AB36-4C7E-AC08-44390D95FDAC}" type="presParOf" srcId="{29681599-CD0C-4BD5-AEAE-44DDCBE00B79}" destId="{3C1F6AC5-FCEE-4130-B45B-0C6C74EA44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7C5210-33D0-406A-88EC-FC9C4DE0DBC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C2E76A-E553-41EA-B4DB-E1C755F96CBD}">
      <dgm:prSet/>
      <dgm:spPr/>
      <dgm:t>
        <a:bodyPr/>
        <a:lstStyle/>
        <a:p>
          <a:r>
            <a:rPr lang="en-US"/>
            <a:t>Extended Warranties</a:t>
          </a:r>
        </a:p>
      </dgm:t>
    </dgm:pt>
    <dgm:pt modelId="{732BC734-C4AA-4F16-8311-7D53A7082DA9}" type="parTrans" cxnId="{EC154636-63E1-4028-931A-7E5D7E66F691}">
      <dgm:prSet/>
      <dgm:spPr/>
      <dgm:t>
        <a:bodyPr/>
        <a:lstStyle/>
        <a:p>
          <a:endParaRPr lang="en-US"/>
        </a:p>
      </dgm:t>
    </dgm:pt>
    <dgm:pt modelId="{7E8AF8A0-7BB9-4605-A58C-F93CE705DBDE}" type="sibTrans" cxnId="{EC154636-63E1-4028-931A-7E5D7E66F691}">
      <dgm:prSet/>
      <dgm:spPr/>
      <dgm:t>
        <a:bodyPr/>
        <a:lstStyle/>
        <a:p>
          <a:endParaRPr lang="en-US"/>
        </a:p>
      </dgm:t>
    </dgm:pt>
    <dgm:pt modelId="{DB769E0E-1ACA-4003-916B-E5094C136D40}">
      <dgm:prSet/>
      <dgm:spPr/>
      <dgm:t>
        <a:bodyPr/>
        <a:lstStyle/>
        <a:p>
          <a:r>
            <a:rPr lang="en-US"/>
            <a:t>Credit Life and Disability</a:t>
          </a:r>
        </a:p>
      </dgm:t>
    </dgm:pt>
    <dgm:pt modelId="{D1DF9F9C-0BA4-437F-9604-1CE42EDB5DB8}" type="parTrans" cxnId="{5696E7A6-0DC5-4BAE-90EC-E4270BDE2B4B}">
      <dgm:prSet/>
      <dgm:spPr/>
      <dgm:t>
        <a:bodyPr/>
        <a:lstStyle/>
        <a:p>
          <a:endParaRPr lang="en-US"/>
        </a:p>
      </dgm:t>
    </dgm:pt>
    <dgm:pt modelId="{09D7BF02-CC2A-40DC-A6EF-2567EF0A4879}" type="sibTrans" cxnId="{5696E7A6-0DC5-4BAE-90EC-E4270BDE2B4B}">
      <dgm:prSet/>
      <dgm:spPr/>
      <dgm:t>
        <a:bodyPr/>
        <a:lstStyle/>
        <a:p>
          <a:endParaRPr lang="en-US"/>
        </a:p>
      </dgm:t>
    </dgm:pt>
    <dgm:pt modelId="{A643B244-2643-4DE4-99C1-F11BC48ACC87}">
      <dgm:prSet/>
      <dgm:spPr/>
      <dgm:t>
        <a:bodyPr/>
        <a:lstStyle/>
        <a:p>
          <a:r>
            <a:rPr lang="en-US"/>
            <a:t>Loan/Lease Gap – Negative Equity on a Loan after an Accident</a:t>
          </a:r>
        </a:p>
      </dgm:t>
    </dgm:pt>
    <dgm:pt modelId="{996C5DA7-37AA-458E-95E4-D63D6600F2F7}" type="parTrans" cxnId="{2F59AAAA-93D2-4E20-9AE3-DBDE1155914B}">
      <dgm:prSet/>
      <dgm:spPr/>
      <dgm:t>
        <a:bodyPr/>
        <a:lstStyle/>
        <a:p>
          <a:endParaRPr lang="en-US"/>
        </a:p>
      </dgm:t>
    </dgm:pt>
    <dgm:pt modelId="{61917424-6599-43BD-BB10-FD9A69A3EB27}" type="sibTrans" cxnId="{2F59AAAA-93D2-4E20-9AE3-DBDE1155914B}">
      <dgm:prSet/>
      <dgm:spPr/>
      <dgm:t>
        <a:bodyPr/>
        <a:lstStyle/>
        <a:p>
          <a:endParaRPr lang="en-US"/>
        </a:p>
      </dgm:t>
    </dgm:pt>
    <dgm:pt modelId="{E34FD455-EFC4-4695-A950-A8D72954DEC7}">
      <dgm:prSet/>
      <dgm:spPr/>
      <dgm:t>
        <a:bodyPr/>
        <a:lstStyle/>
        <a:p>
          <a:r>
            <a:rPr lang="en-US"/>
            <a:t>Also Includes </a:t>
          </a:r>
          <a:r>
            <a:rPr lang="en-US" i="1"/>
            <a:t>Failure to Offer </a:t>
          </a:r>
          <a:r>
            <a:rPr lang="en-US"/>
            <a:t>a Warranty </a:t>
          </a:r>
        </a:p>
      </dgm:t>
    </dgm:pt>
    <dgm:pt modelId="{5E9B7090-A86D-4553-9EE9-64050D999E0E}" type="parTrans" cxnId="{2B1BD51F-1C80-4F0D-875D-DC0A4F6A33E1}">
      <dgm:prSet/>
      <dgm:spPr/>
      <dgm:t>
        <a:bodyPr/>
        <a:lstStyle/>
        <a:p>
          <a:endParaRPr lang="en-US"/>
        </a:p>
      </dgm:t>
    </dgm:pt>
    <dgm:pt modelId="{469F5A5F-A7F5-49BD-BAD8-A6C7D6DE4209}" type="sibTrans" cxnId="{2B1BD51F-1C80-4F0D-875D-DC0A4F6A33E1}">
      <dgm:prSet/>
      <dgm:spPr/>
      <dgm:t>
        <a:bodyPr/>
        <a:lstStyle/>
        <a:p>
          <a:endParaRPr lang="en-US"/>
        </a:p>
      </dgm:t>
    </dgm:pt>
    <dgm:pt modelId="{C4613685-C349-4152-ACC3-6058A1C83911}" type="pres">
      <dgm:prSet presAssocID="{407C5210-33D0-406A-88EC-FC9C4DE0DBCB}" presName="outerComposite" presStyleCnt="0">
        <dgm:presLayoutVars>
          <dgm:chMax val="5"/>
          <dgm:dir/>
          <dgm:resizeHandles val="exact"/>
        </dgm:presLayoutVars>
      </dgm:prSet>
      <dgm:spPr/>
    </dgm:pt>
    <dgm:pt modelId="{D7EE67F0-56CA-4B9B-915B-6A8EEC8C59A3}" type="pres">
      <dgm:prSet presAssocID="{407C5210-33D0-406A-88EC-FC9C4DE0DBCB}" presName="dummyMaxCanvas" presStyleCnt="0">
        <dgm:presLayoutVars/>
      </dgm:prSet>
      <dgm:spPr/>
    </dgm:pt>
    <dgm:pt modelId="{064994E4-A6E2-460B-AF99-9BC75C9579FF}" type="pres">
      <dgm:prSet presAssocID="{407C5210-33D0-406A-88EC-FC9C4DE0DBCB}" presName="FourNodes_1" presStyleLbl="node1" presStyleIdx="0" presStyleCnt="4">
        <dgm:presLayoutVars>
          <dgm:bulletEnabled val="1"/>
        </dgm:presLayoutVars>
      </dgm:prSet>
      <dgm:spPr/>
    </dgm:pt>
    <dgm:pt modelId="{6F308847-B805-40BE-ACF7-4B8E94077325}" type="pres">
      <dgm:prSet presAssocID="{407C5210-33D0-406A-88EC-FC9C4DE0DBCB}" presName="FourNodes_2" presStyleLbl="node1" presStyleIdx="1" presStyleCnt="4">
        <dgm:presLayoutVars>
          <dgm:bulletEnabled val="1"/>
        </dgm:presLayoutVars>
      </dgm:prSet>
      <dgm:spPr/>
    </dgm:pt>
    <dgm:pt modelId="{C97E9062-B80E-4812-B32D-4CCE7AEBFCD8}" type="pres">
      <dgm:prSet presAssocID="{407C5210-33D0-406A-88EC-FC9C4DE0DBCB}" presName="FourNodes_3" presStyleLbl="node1" presStyleIdx="2" presStyleCnt="4">
        <dgm:presLayoutVars>
          <dgm:bulletEnabled val="1"/>
        </dgm:presLayoutVars>
      </dgm:prSet>
      <dgm:spPr/>
    </dgm:pt>
    <dgm:pt modelId="{C0E9F39D-FB43-482B-95D1-58AF2CC6DD45}" type="pres">
      <dgm:prSet presAssocID="{407C5210-33D0-406A-88EC-FC9C4DE0DBCB}" presName="FourNodes_4" presStyleLbl="node1" presStyleIdx="3" presStyleCnt="4">
        <dgm:presLayoutVars>
          <dgm:bulletEnabled val="1"/>
        </dgm:presLayoutVars>
      </dgm:prSet>
      <dgm:spPr/>
    </dgm:pt>
    <dgm:pt modelId="{FFBBFFFA-661E-4389-BE45-94FD208F1838}" type="pres">
      <dgm:prSet presAssocID="{407C5210-33D0-406A-88EC-FC9C4DE0DBCB}" presName="FourConn_1-2" presStyleLbl="fgAccFollowNode1" presStyleIdx="0" presStyleCnt="3">
        <dgm:presLayoutVars>
          <dgm:bulletEnabled val="1"/>
        </dgm:presLayoutVars>
      </dgm:prSet>
      <dgm:spPr/>
    </dgm:pt>
    <dgm:pt modelId="{D948623A-93B7-4741-B1EE-96E655F0A1A1}" type="pres">
      <dgm:prSet presAssocID="{407C5210-33D0-406A-88EC-FC9C4DE0DBCB}" presName="FourConn_2-3" presStyleLbl="fgAccFollowNode1" presStyleIdx="1" presStyleCnt="3">
        <dgm:presLayoutVars>
          <dgm:bulletEnabled val="1"/>
        </dgm:presLayoutVars>
      </dgm:prSet>
      <dgm:spPr/>
    </dgm:pt>
    <dgm:pt modelId="{842E3A75-ECFA-44D9-9074-5C90F4768DFD}" type="pres">
      <dgm:prSet presAssocID="{407C5210-33D0-406A-88EC-FC9C4DE0DBCB}" presName="FourConn_3-4" presStyleLbl="fgAccFollowNode1" presStyleIdx="2" presStyleCnt="3">
        <dgm:presLayoutVars>
          <dgm:bulletEnabled val="1"/>
        </dgm:presLayoutVars>
      </dgm:prSet>
      <dgm:spPr/>
    </dgm:pt>
    <dgm:pt modelId="{8894BCFA-2679-4DD5-94DB-3376E9E0596F}" type="pres">
      <dgm:prSet presAssocID="{407C5210-33D0-406A-88EC-FC9C4DE0DBCB}" presName="FourNodes_1_text" presStyleLbl="node1" presStyleIdx="3" presStyleCnt="4">
        <dgm:presLayoutVars>
          <dgm:bulletEnabled val="1"/>
        </dgm:presLayoutVars>
      </dgm:prSet>
      <dgm:spPr/>
    </dgm:pt>
    <dgm:pt modelId="{16ADC98A-B93B-4D22-A36F-76C6A2B52574}" type="pres">
      <dgm:prSet presAssocID="{407C5210-33D0-406A-88EC-FC9C4DE0DBCB}" presName="FourNodes_2_text" presStyleLbl="node1" presStyleIdx="3" presStyleCnt="4">
        <dgm:presLayoutVars>
          <dgm:bulletEnabled val="1"/>
        </dgm:presLayoutVars>
      </dgm:prSet>
      <dgm:spPr/>
    </dgm:pt>
    <dgm:pt modelId="{F0AB979E-3A79-47A7-945A-08A267ACE943}" type="pres">
      <dgm:prSet presAssocID="{407C5210-33D0-406A-88EC-FC9C4DE0DBCB}" presName="FourNodes_3_text" presStyleLbl="node1" presStyleIdx="3" presStyleCnt="4">
        <dgm:presLayoutVars>
          <dgm:bulletEnabled val="1"/>
        </dgm:presLayoutVars>
      </dgm:prSet>
      <dgm:spPr/>
    </dgm:pt>
    <dgm:pt modelId="{B98AFEF1-C4F7-44A1-B6F0-16D76806C523}" type="pres">
      <dgm:prSet presAssocID="{407C5210-33D0-406A-88EC-FC9C4DE0DBC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B1BD51F-1C80-4F0D-875D-DC0A4F6A33E1}" srcId="{407C5210-33D0-406A-88EC-FC9C4DE0DBCB}" destId="{E34FD455-EFC4-4695-A950-A8D72954DEC7}" srcOrd="3" destOrd="0" parTransId="{5E9B7090-A86D-4553-9EE9-64050D999E0E}" sibTransId="{469F5A5F-A7F5-49BD-BAD8-A6C7D6DE4209}"/>
    <dgm:cxn modelId="{EC154636-63E1-4028-931A-7E5D7E66F691}" srcId="{407C5210-33D0-406A-88EC-FC9C4DE0DBCB}" destId="{77C2E76A-E553-41EA-B4DB-E1C755F96CBD}" srcOrd="0" destOrd="0" parTransId="{732BC734-C4AA-4F16-8311-7D53A7082DA9}" sibTransId="{7E8AF8A0-7BB9-4605-A58C-F93CE705DBDE}"/>
    <dgm:cxn modelId="{4EFB0A6A-AAF9-47CE-93D8-26ECBC40A6D0}" type="presOf" srcId="{407C5210-33D0-406A-88EC-FC9C4DE0DBCB}" destId="{C4613685-C349-4152-ACC3-6058A1C83911}" srcOrd="0" destOrd="0" presId="urn:microsoft.com/office/officeart/2005/8/layout/vProcess5"/>
    <dgm:cxn modelId="{0A4E6173-FD0B-423A-8320-AACF49111696}" type="presOf" srcId="{DB769E0E-1ACA-4003-916B-E5094C136D40}" destId="{6F308847-B805-40BE-ACF7-4B8E94077325}" srcOrd="0" destOrd="0" presId="urn:microsoft.com/office/officeart/2005/8/layout/vProcess5"/>
    <dgm:cxn modelId="{A8E37C78-EEBB-468A-8B93-58B00A37006E}" type="presOf" srcId="{E34FD455-EFC4-4695-A950-A8D72954DEC7}" destId="{C0E9F39D-FB43-482B-95D1-58AF2CC6DD45}" srcOrd="0" destOrd="0" presId="urn:microsoft.com/office/officeart/2005/8/layout/vProcess5"/>
    <dgm:cxn modelId="{F9F85F84-9737-44F6-911A-54BFFE5CA66E}" type="presOf" srcId="{A643B244-2643-4DE4-99C1-F11BC48ACC87}" destId="{F0AB979E-3A79-47A7-945A-08A267ACE943}" srcOrd="1" destOrd="0" presId="urn:microsoft.com/office/officeart/2005/8/layout/vProcess5"/>
    <dgm:cxn modelId="{7983D684-4030-4034-AC16-1056BC51569B}" type="presOf" srcId="{09D7BF02-CC2A-40DC-A6EF-2567EF0A4879}" destId="{D948623A-93B7-4741-B1EE-96E655F0A1A1}" srcOrd="0" destOrd="0" presId="urn:microsoft.com/office/officeart/2005/8/layout/vProcess5"/>
    <dgm:cxn modelId="{E8A6488A-FE8B-4F11-B88B-F29B4DED6EAD}" type="presOf" srcId="{DB769E0E-1ACA-4003-916B-E5094C136D40}" destId="{16ADC98A-B93B-4D22-A36F-76C6A2B52574}" srcOrd="1" destOrd="0" presId="urn:microsoft.com/office/officeart/2005/8/layout/vProcess5"/>
    <dgm:cxn modelId="{777F259A-B21E-4CE7-A3FB-971155091BFB}" type="presOf" srcId="{61917424-6599-43BD-BB10-FD9A69A3EB27}" destId="{842E3A75-ECFA-44D9-9074-5C90F4768DFD}" srcOrd="0" destOrd="0" presId="urn:microsoft.com/office/officeart/2005/8/layout/vProcess5"/>
    <dgm:cxn modelId="{5696E7A6-0DC5-4BAE-90EC-E4270BDE2B4B}" srcId="{407C5210-33D0-406A-88EC-FC9C4DE0DBCB}" destId="{DB769E0E-1ACA-4003-916B-E5094C136D40}" srcOrd="1" destOrd="0" parTransId="{D1DF9F9C-0BA4-437F-9604-1CE42EDB5DB8}" sibTransId="{09D7BF02-CC2A-40DC-A6EF-2567EF0A4879}"/>
    <dgm:cxn modelId="{2F59AAAA-93D2-4E20-9AE3-DBDE1155914B}" srcId="{407C5210-33D0-406A-88EC-FC9C4DE0DBCB}" destId="{A643B244-2643-4DE4-99C1-F11BC48ACC87}" srcOrd="2" destOrd="0" parTransId="{996C5DA7-37AA-458E-95E4-D63D6600F2F7}" sibTransId="{61917424-6599-43BD-BB10-FD9A69A3EB27}"/>
    <dgm:cxn modelId="{6E9A71BE-77A6-4B83-A54F-65CEEA00BF83}" type="presOf" srcId="{77C2E76A-E553-41EA-B4DB-E1C755F96CBD}" destId="{064994E4-A6E2-460B-AF99-9BC75C9579FF}" srcOrd="0" destOrd="0" presId="urn:microsoft.com/office/officeart/2005/8/layout/vProcess5"/>
    <dgm:cxn modelId="{F4C00CDB-5B22-40FC-9DB4-1B39119B2C2F}" type="presOf" srcId="{A643B244-2643-4DE4-99C1-F11BC48ACC87}" destId="{C97E9062-B80E-4812-B32D-4CCE7AEBFCD8}" srcOrd="0" destOrd="0" presId="urn:microsoft.com/office/officeart/2005/8/layout/vProcess5"/>
    <dgm:cxn modelId="{917688DE-7C8D-4399-86BA-E2B7EEB9FB61}" type="presOf" srcId="{7E8AF8A0-7BB9-4605-A58C-F93CE705DBDE}" destId="{FFBBFFFA-661E-4389-BE45-94FD208F1838}" srcOrd="0" destOrd="0" presId="urn:microsoft.com/office/officeart/2005/8/layout/vProcess5"/>
    <dgm:cxn modelId="{98F0F0E9-794A-4A1D-B475-5464CBED848D}" type="presOf" srcId="{E34FD455-EFC4-4695-A950-A8D72954DEC7}" destId="{B98AFEF1-C4F7-44A1-B6F0-16D76806C523}" srcOrd="1" destOrd="0" presId="urn:microsoft.com/office/officeart/2005/8/layout/vProcess5"/>
    <dgm:cxn modelId="{125979FD-D9E4-45F0-B20A-4C3DC371E426}" type="presOf" srcId="{77C2E76A-E553-41EA-B4DB-E1C755F96CBD}" destId="{8894BCFA-2679-4DD5-94DB-3376E9E0596F}" srcOrd="1" destOrd="0" presId="urn:microsoft.com/office/officeart/2005/8/layout/vProcess5"/>
    <dgm:cxn modelId="{3D51284A-6733-4904-9510-D30F9F0DFFF5}" type="presParOf" srcId="{C4613685-C349-4152-ACC3-6058A1C83911}" destId="{D7EE67F0-56CA-4B9B-915B-6A8EEC8C59A3}" srcOrd="0" destOrd="0" presId="urn:microsoft.com/office/officeart/2005/8/layout/vProcess5"/>
    <dgm:cxn modelId="{44EA083B-5FBF-489A-8EA6-2E8307733C10}" type="presParOf" srcId="{C4613685-C349-4152-ACC3-6058A1C83911}" destId="{064994E4-A6E2-460B-AF99-9BC75C9579FF}" srcOrd="1" destOrd="0" presId="urn:microsoft.com/office/officeart/2005/8/layout/vProcess5"/>
    <dgm:cxn modelId="{1960FCF1-140A-458B-80D3-0C8C172522E9}" type="presParOf" srcId="{C4613685-C349-4152-ACC3-6058A1C83911}" destId="{6F308847-B805-40BE-ACF7-4B8E94077325}" srcOrd="2" destOrd="0" presId="urn:microsoft.com/office/officeart/2005/8/layout/vProcess5"/>
    <dgm:cxn modelId="{6BE46E9F-5472-498B-9A3C-30BA6969C051}" type="presParOf" srcId="{C4613685-C349-4152-ACC3-6058A1C83911}" destId="{C97E9062-B80E-4812-B32D-4CCE7AEBFCD8}" srcOrd="3" destOrd="0" presId="urn:microsoft.com/office/officeart/2005/8/layout/vProcess5"/>
    <dgm:cxn modelId="{B01E40B7-6E4E-47D9-ACD3-D7024F986A44}" type="presParOf" srcId="{C4613685-C349-4152-ACC3-6058A1C83911}" destId="{C0E9F39D-FB43-482B-95D1-58AF2CC6DD45}" srcOrd="4" destOrd="0" presId="urn:microsoft.com/office/officeart/2005/8/layout/vProcess5"/>
    <dgm:cxn modelId="{CA0FF99A-8D83-4578-A55A-5604C8532E2C}" type="presParOf" srcId="{C4613685-C349-4152-ACC3-6058A1C83911}" destId="{FFBBFFFA-661E-4389-BE45-94FD208F1838}" srcOrd="5" destOrd="0" presId="urn:microsoft.com/office/officeart/2005/8/layout/vProcess5"/>
    <dgm:cxn modelId="{A460ED16-927E-4775-9FD1-7A56E457E9A7}" type="presParOf" srcId="{C4613685-C349-4152-ACC3-6058A1C83911}" destId="{D948623A-93B7-4741-B1EE-96E655F0A1A1}" srcOrd="6" destOrd="0" presId="urn:microsoft.com/office/officeart/2005/8/layout/vProcess5"/>
    <dgm:cxn modelId="{9AA7D9F5-D34A-45EE-A6C9-EFDF17309229}" type="presParOf" srcId="{C4613685-C349-4152-ACC3-6058A1C83911}" destId="{842E3A75-ECFA-44D9-9074-5C90F4768DFD}" srcOrd="7" destOrd="0" presId="urn:microsoft.com/office/officeart/2005/8/layout/vProcess5"/>
    <dgm:cxn modelId="{FCF902D8-4A44-4EE1-AFE7-9F0600BE825E}" type="presParOf" srcId="{C4613685-C349-4152-ACC3-6058A1C83911}" destId="{8894BCFA-2679-4DD5-94DB-3376E9E0596F}" srcOrd="8" destOrd="0" presId="urn:microsoft.com/office/officeart/2005/8/layout/vProcess5"/>
    <dgm:cxn modelId="{6C1CE71D-B060-4553-9C29-EC57415EA900}" type="presParOf" srcId="{C4613685-C349-4152-ACC3-6058A1C83911}" destId="{16ADC98A-B93B-4D22-A36F-76C6A2B52574}" srcOrd="9" destOrd="0" presId="urn:microsoft.com/office/officeart/2005/8/layout/vProcess5"/>
    <dgm:cxn modelId="{9D03F8DB-08C2-4490-AE1E-6304E74F3077}" type="presParOf" srcId="{C4613685-C349-4152-ACC3-6058A1C83911}" destId="{F0AB979E-3A79-47A7-945A-08A267ACE943}" srcOrd="10" destOrd="0" presId="urn:microsoft.com/office/officeart/2005/8/layout/vProcess5"/>
    <dgm:cxn modelId="{5261929D-A857-49DE-926F-7265164ED860}" type="presParOf" srcId="{C4613685-C349-4152-ACC3-6058A1C83911}" destId="{B98AFEF1-C4F7-44A1-B6F0-16D76806C52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878D2A-F871-4367-975F-CEC2EF45630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9265F0-6756-4807-A807-9A10D28D01E8}">
      <dgm:prSet/>
      <dgm:spPr/>
      <dgm:t>
        <a:bodyPr/>
        <a:lstStyle/>
        <a:p>
          <a:r>
            <a:rPr lang="en-US"/>
            <a:t>Required When the Dealer-Owned Finance Company Retains the Title as Opposed to Transferring (LHPH)</a:t>
          </a:r>
        </a:p>
      </dgm:t>
    </dgm:pt>
    <dgm:pt modelId="{6B0716EC-CACB-4A21-A313-171AFA55DDFB}" type="parTrans" cxnId="{A15396A2-4809-49DF-B92F-6CBF95802AEB}">
      <dgm:prSet/>
      <dgm:spPr/>
      <dgm:t>
        <a:bodyPr/>
        <a:lstStyle/>
        <a:p>
          <a:endParaRPr lang="en-US"/>
        </a:p>
      </dgm:t>
    </dgm:pt>
    <dgm:pt modelId="{60868CA8-27A7-4FF7-86E2-BE7D3BA641B2}" type="sibTrans" cxnId="{A15396A2-4809-49DF-B92F-6CBF95802AEB}">
      <dgm:prSet/>
      <dgm:spPr/>
      <dgm:t>
        <a:bodyPr/>
        <a:lstStyle/>
        <a:p>
          <a:endParaRPr lang="en-US"/>
        </a:p>
      </dgm:t>
    </dgm:pt>
    <dgm:pt modelId="{E4FEB243-40E8-4953-BDE9-9025013B865E}">
      <dgm:prSet/>
      <dgm:spPr/>
      <dgm:t>
        <a:bodyPr/>
        <a:lstStyle/>
        <a:p>
          <a:r>
            <a:rPr lang="en-US"/>
            <a:t>What Happens When the Customer Drops their Liability Insurance?</a:t>
          </a:r>
        </a:p>
      </dgm:t>
    </dgm:pt>
    <dgm:pt modelId="{891C2278-C2BC-4F15-9F9D-D3766727FDC8}" type="parTrans" cxnId="{410635F0-ACCB-4698-BACD-8AAF34832051}">
      <dgm:prSet/>
      <dgm:spPr/>
      <dgm:t>
        <a:bodyPr/>
        <a:lstStyle/>
        <a:p>
          <a:endParaRPr lang="en-US"/>
        </a:p>
      </dgm:t>
    </dgm:pt>
    <dgm:pt modelId="{80DD6BE0-405A-4BDC-82A6-07066C0CC161}" type="sibTrans" cxnId="{410635F0-ACCB-4698-BACD-8AAF34832051}">
      <dgm:prSet/>
      <dgm:spPr/>
      <dgm:t>
        <a:bodyPr/>
        <a:lstStyle/>
        <a:p>
          <a:endParaRPr lang="en-US"/>
        </a:p>
      </dgm:t>
    </dgm:pt>
    <dgm:pt modelId="{091C4D5E-3067-4DBF-B0B3-60C06F9156E0}">
      <dgm:prSet/>
      <dgm:spPr/>
      <dgm:t>
        <a:bodyPr/>
        <a:lstStyle/>
        <a:p>
          <a:r>
            <a:rPr lang="en-US"/>
            <a:t>May Also Help with Liabilities from Named Driver Only Policies</a:t>
          </a:r>
        </a:p>
      </dgm:t>
    </dgm:pt>
    <dgm:pt modelId="{7A589295-7EF4-4B16-AB57-FFEF4924150C}" type="parTrans" cxnId="{0FFA49A5-2532-4A45-9C9E-B1523C8C7846}">
      <dgm:prSet/>
      <dgm:spPr/>
      <dgm:t>
        <a:bodyPr/>
        <a:lstStyle/>
        <a:p>
          <a:endParaRPr lang="en-US"/>
        </a:p>
      </dgm:t>
    </dgm:pt>
    <dgm:pt modelId="{145FA2A6-BB40-4D45-81B8-171A72829BAA}" type="sibTrans" cxnId="{0FFA49A5-2532-4A45-9C9E-B1523C8C7846}">
      <dgm:prSet/>
      <dgm:spPr/>
      <dgm:t>
        <a:bodyPr/>
        <a:lstStyle/>
        <a:p>
          <a:endParaRPr lang="en-US"/>
        </a:p>
      </dgm:t>
    </dgm:pt>
    <dgm:pt modelId="{929FD7AA-4262-47B9-BB90-0AC09021A7A5}">
      <dgm:prSet/>
      <dgm:spPr/>
      <dgm:t>
        <a:bodyPr/>
        <a:lstStyle/>
        <a:p>
          <a:r>
            <a:rPr lang="en-US"/>
            <a:t>This is a Separate Policy</a:t>
          </a:r>
        </a:p>
      </dgm:t>
    </dgm:pt>
    <dgm:pt modelId="{53BDF026-F15D-4721-AB0A-E13F0C2D1176}" type="parTrans" cxnId="{64BECEAA-B7B5-4D27-BF9C-4433AB47C2C9}">
      <dgm:prSet/>
      <dgm:spPr/>
      <dgm:t>
        <a:bodyPr/>
        <a:lstStyle/>
        <a:p>
          <a:endParaRPr lang="en-US"/>
        </a:p>
      </dgm:t>
    </dgm:pt>
    <dgm:pt modelId="{34632CDF-EB36-491B-95BA-321014F6E02A}" type="sibTrans" cxnId="{64BECEAA-B7B5-4D27-BF9C-4433AB47C2C9}">
      <dgm:prSet/>
      <dgm:spPr/>
      <dgm:t>
        <a:bodyPr/>
        <a:lstStyle/>
        <a:p>
          <a:endParaRPr lang="en-US"/>
        </a:p>
      </dgm:t>
    </dgm:pt>
    <dgm:pt modelId="{D7E5C041-8F87-4493-9841-70B059D2DB1E}">
      <dgm:prSet/>
      <dgm:spPr/>
      <dgm:t>
        <a:bodyPr/>
        <a:lstStyle/>
        <a:p>
          <a:r>
            <a:rPr lang="en-US"/>
            <a:t>Coverage is NOT Included in the Dealer Liability</a:t>
          </a:r>
        </a:p>
      </dgm:t>
    </dgm:pt>
    <dgm:pt modelId="{46D1F83F-18B1-489B-9B7B-84E8728478B4}" type="parTrans" cxnId="{25D42D4B-7733-462B-BC9A-3E756B4A2552}">
      <dgm:prSet/>
      <dgm:spPr/>
      <dgm:t>
        <a:bodyPr/>
        <a:lstStyle/>
        <a:p>
          <a:endParaRPr lang="en-US"/>
        </a:p>
      </dgm:t>
    </dgm:pt>
    <dgm:pt modelId="{6884F337-2F37-441E-B17E-F601DF8C5929}" type="sibTrans" cxnId="{25D42D4B-7733-462B-BC9A-3E756B4A2552}">
      <dgm:prSet/>
      <dgm:spPr/>
      <dgm:t>
        <a:bodyPr/>
        <a:lstStyle/>
        <a:p>
          <a:endParaRPr lang="en-US"/>
        </a:p>
      </dgm:t>
    </dgm:pt>
    <dgm:pt modelId="{F67BF953-C2D9-40C8-B141-3847A61815E4}" type="pres">
      <dgm:prSet presAssocID="{24878D2A-F871-4367-975F-CEC2EF4563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71C221-780E-42CC-9574-BB3BD9BBA68E}" type="pres">
      <dgm:prSet presAssocID="{939265F0-6756-4807-A807-9A10D28D01E8}" presName="root" presStyleCnt="0"/>
      <dgm:spPr/>
    </dgm:pt>
    <dgm:pt modelId="{1A8C4917-E640-44F5-AFC3-70B6DAF9FB09}" type="pres">
      <dgm:prSet presAssocID="{939265F0-6756-4807-A807-9A10D28D01E8}" presName="rootComposite" presStyleCnt="0"/>
      <dgm:spPr/>
    </dgm:pt>
    <dgm:pt modelId="{958532C8-6C33-4664-86B7-D90E6AFB82A7}" type="pres">
      <dgm:prSet presAssocID="{939265F0-6756-4807-A807-9A10D28D01E8}" presName="rootText" presStyleLbl="node1" presStyleIdx="0" presStyleCnt="3"/>
      <dgm:spPr/>
    </dgm:pt>
    <dgm:pt modelId="{D1BDFE24-0390-408E-B9F3-C9BD37EF4069}" type="pres">
      <dgm:prSet presAssocID="{939265F0-6756-4807-A807-9A10D28D01E8}" presName="rootConnector" presStyleLbl="node1" presStyleIdx="0" presStyleCnt="3"/>
      <dgm:spPr/>
    </dgm:pt>
    <dgm:pt modelId="{97D473C0-A27C-4934-BC9F-94E87C53F1B0}" type="pres">
      <dgm:prSet presAssocID="{939265F0-6756-4807-A807-9A10D28D01E8}" presName="childShape" presStyleCnt="0"/>
      <dgm:spPr/>
    </dgm:pt>
    <dgm:pt modelId="{7463E2CD-6B66-44EA-B52A-9625768BD9DC}" type="pres">
      <dgm:prSet presAssocID="{891C2278-C2BC-4F15-9F9D-D3766727FDC8}" presName="Name13" presStyleLbl="parChTrans1D2" presStyleIdx="0" presStyleCnt="2"/>
      <dgm:spPr/>
    </dgm:pt>
    <dgm:pt modelId="{FE00A549-6C9E-4DDC-8D12-A77B7B59B1D4}" type="pres">
      <dgm:prSet presAssocID="{E4FEB243-40E8-4953-BDE9-9025013B865E}" presName="childText" presStyleLbl="bgAcc1" presStyleIdx="0" presStyleCnt="2">
        <dgm:presLayoutVars>
          <dgm:bulletEnabled val="1"/>
        </dgm:presLayoutVars>
      </dgm:prSet>
      <dgm:spPr/>
    </dgm:pt>
    <dgm:pt modelId="{4044905F-8995-4BC6-8541-AA9DFDC3E5F4}" type="pres">
      <dgm:prSet presAssocID="{091C4D5E-3067-4DBF-B0B3-60C06F9156E0}" presName="root" presStyleCnt="0"/>
      <dgm:spPr/>
    </dgm:pt>
    <dgm:pt modelId="{0AAAB33C-7A70-47C1-8523-03B8B7E980BE}" type="pres">
      <dgm:prSet presAssocID="{091C4D5E-3067-4DBF-B0B3-60C06F9156E0}" presName="rootComposite" presStyleCnt="0"/>
      <dgm:spPr/>
    </dgm:pt>
    <dgm:pt modelId="{F69BE7E3-8507-46D9-BB43-6D910072071E}" type="pres">
      <dgm:prSet presAssocID="{091C4D5E-3067-4DBF-B0B3-60C06F9156E0}" presName="rootText" presStyleLbl="node1" presStyleIdx="1" presStyleCnt="3"/>
      <dgm:spPr/>
    </dgm:pt>
    <dgm:pt modelId="{609B7DEF-A6BE-451D-8ADA-D33F53E35591}" type="pres">
      <dgm:prSet presAssocID="{091C4D5E-3067-4DBF-B0B3-60C06F9156E0}" presName="rootConnector" presStyleLbl="node1" presStyleIdx="1" presStyleCnt="3"/>
      <dgm:spPr/>
    </dgm:pt>
    <dgm:pt modelId="{201ADC2F-C77B-4310-892A-C72A6164D611}" type="pres">
      <dgm:prSet presAssocID="{091C4D5E-3067-4DBF-B0B3-60C06F9156E0}" presName="childShape" presStyleCnt="0"/>
      <dgm:spPr/>
    </dgm:pt>
    <dgm:pt modelId="{061AD636-00E7-4D9D-861A-D434E5BDD7CB}" type="pres">
      <dgm:prSet presAssocID="{929FD7AA-4262-47B9-BB90-0AC09021A7A5}" presName="root" presStyleCnt="0"/>
      <dgm:spPr/>
    </dgm:pt>
    <dgm:pt modelId="{E4D4BC9F-AE63-4DB9-AEEA-411B57386DDF}" type="pres">
      <dgm:prSet presAssocID="{929FD7AA-4262-47B9-BB90-0AC09021A7A5}" presName="rootComposite" presStyleCnt="0"/>
      <dgm:spPr/>
    </dgm:pt>
    <dgm:pt modelId="{A7890D64-45B7-4D2D-985B-E4018FB4A362}" type="pres">
      <dgm:prSet presAssocID="{929FD7AA-4262-47B9-BB90-0AC09021A7A5}" presName="rootText" presStyleLbl="node1" presStyleIdx="2" presStyleCnt="3"/>
      <dgm:spPr/>
    </dgm:pt>
    <dgm:pt modelId="{18AC3599-38C7-4DED-833A-A20E9081F4D0}" type="pres">
      <dgm:prSet presAssocID="{929FD7AA-4262-47B9-BB90-0AC09021A7A5}" presName="rootConnector" presStyleLbl="node1" presStyleIdx="2" presStyleCnt="3"/>
      <dgm:spPr/>
    </dgm:pt>
    <dgm:pt modelId="{82C0177B-660B-462E-9062-D8C5BE6A1D11}" type="pres">
      <dgm:prSet presAssocID="{929FD7AA-4262-47B9-BB90-0AC09021A7A5}" presName="childShape" presStyleCnt="0"/>
      <dgm:spPr/>
    </dgm:pt>
    <dgm:pt modelId="{20D4854B-D2B9-481A-BA18-7E4DA6CED313}" type="pres">
      <dgm:prSet presAssocID="{46D1F83F-18B1-489B-9B7B-84E8728478B4}" presName="Name13" presStyleLbl="parChTrans1D2" presStyleIdx="1" presStyleCnt="2"/>
      <dgm:spPr/>
    </dgm:pt>
    <dgm:pt modelId="{7CC9BEE9-4D18-48A7-B665-A5899683FD7D}" type="pres">
      <dgm:prSet presAssocID="{D7E5C041-8F87-4493-9841-70B059D2DB1E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AD198907-2A11-47E9-B6F0-6C89162A5DCA}" type="presOf" srcId="{E4FEB243-40E8-4953-BDE9-9025013B865E}" destId="{FE00A549-6C9E-4DDC-8D12-A77B7B59B1D4}" srcOrd="0" destOrd="0" presId="urn:microsoft.com/office/officeart/2005/8/layout/hierarchy3"/>
    <dgm:cxn modelId="{3C436E5B-718B-4F21-BD78-D257135FF8E3}" type="presOf" srcId="{24878D2A-F871-4367-975F-CEC2EF456301}" destId="{F67BF953-C2D9-40C8-B141-3847A61815E4}" srcOrd="0" destOrd="0" presId="urn:microsoft.com/office/officeart/2005/8/layout/hierarchy3"/>
    <dgm:cxn modelId="{A3FAA947-011A-46BD-BA96-85DF913E39A9}" type="presOf" srcId="{091C4D5E-3067-4DBF-B0B3-60C06F9156E0}" destId="{609B7DEF-A6BE-451D-8ADA-D33F53E35591}" srcOrd="1" destOrd="0" presId="urn:microsoft.com/office/officeart/2005/8/layout/hierarchy3"/>
    <dgm:cxn modelId="{25D42D4B-7733-462B-BC9A-3E756B4A2552}" srcId="{929FD7AA-4262-47B9-BB90-0AC09021A7A5}" destId="{D7E5C041-8F87-4493-9841-70B059D2DB1E}" srcOrd="0" destOrd="0" parTransId="{46D1F83F-18B1-489B-9B7B-84E8728478B4}" sibTransId="{6884F337-2F37-441E-B17E-F601DF8C5929}"/>
    <dgm:cxn modelId="{4F74AB72-4B76-42B9-9BE2-AFDB421D2EBD}" type="presOf" srcId="{929FD7AA-4262-47B9-BB90-0AC09021A7A5}" destId="{18AC3599-38C7-4DED-833A-A20E9081F4D0}" srcOrd="1" destOrd="0" presId="urn:microsoft.com/office/officeart/2005/8/layout/hierarchy3"/>
    <dgm:cxn modelId="{9D88EA59-1856-4CCA-B10D-CE0961EB637C}" type="presOf" srcId="{891C2278-C2BC-4F15-9F9D-D3766727FDC8}" destId="{7463E2CD-6B66-44EA-B52A-9625768BD9DC}" srcOrd="0" destOrd="0" presId="urn:microsoft.com/office/officeart/2005/8/layout/hierarchy3"/>
    <dgm:cxn modelId="{6D33847A-529B-406E-B440-9803F357ACC9}" type="presOf" srcId="{929FD7AA-4262-47B9-BB90-0AC09021A7A5}" destId="{A7890D64-45B7-4D2D-985B-E4018FB4A362}" srcOrd="0" destOrd="0" presId="urn:microsoft.com/office/officeart/2005/8/layout/hierarchy3"/>
    <dgm:cxn modelId="{9D574D87-02F2-4907-BED5-26F8CB670F7A}" type="presOf" srcId="{46D1F83F-18B1-489B-9B7B-84E8728478B4}" destId="{20D4854B-D2B9-481A-BA18-7E4DA6CED313}" srcOrd="0" destOrd="0" presId="urn:microsoft.com/office/officeart/2005/8/layout/hierarchy3"/>
    <dgm:cxn modelId="{7673618D-8AC8-41C0-AFE1-122A1662EE9E}" type="presOf" srcId="{939265F0-6756-4807-A807-9A10D28D01E8}" destId="{D1BDFE24-0390-408E-B9F3-C9BD37EF4069}" srcOrd="1" destOrd="0" presId="urn:microsoft.com/office/officeart/2005/8/layout/hierarchy3"/>
    <dgm:cxn modelId="{74C6E98E-73B5-4AA8-9778-2D791456DE94}" type="presOf" srcId="{091C4D5E-3067-4DBF-B0B3-60C06F9156E0}" destId="{F69BE7E3-8507-46D9-BB43-6D910072071E}" srcOrd="0" destOrd="0" presId="urn:microsoft.com/office/officeart/2005/8/layout/hierarchy3"/>
    <dgm:cxn modelId="{0FBEAA92-4A4F-464B-A3F4-2560793F7E73}" type="presOf" srcId="{D7E5C041-8F87-4493-9841-70B059D2DB1E}" destId="{7CC9BEE9-4D18-48A7-B665-A5899683FD7D}" srcOrd="0" destOrd="0" presId="urn:microsoft.com/office/officeart/2005/8/layout/hierarchy3"/>
    <dgm:cxn modelId="{A15396A2-4809-49DF-B92F-6CBF95802AEB}" srcId="{24878D2A-F871-4367-975F-CEC2EF456301}" destId="{939265F0-6756-4807-A807-9A10D28D01E8}" srcOrd="0" destOrd="0" parTransId="{6B0716EC-CACB-4A21-A313-171AFA55DDFB}" sibTransId="{60868CA8-27A7-4FF7-86E2-BE7D3BA641B2}"/>
    <dgm:cxn modelId="{0FFA49A5-2532-4A45-9C9E-B1523C8C7846}" srcId="{24878D2A-F871-4367-975F-CEC2EF456301}" destId="{091C4D5E-3067-4DBF-B0B3-60C06F9156E0}" srcOrd="1" destOrd="0" parTransId="{7A589295-7EF4-4B16-AB57-FFEF4924150C}" sibTransId="{145FA2A6-BB40-4D45-81B8-171A72829BAA}"/>
    <dgm:cxn modelId="{64BECEAA-B7B5-4D27-BF9C-4433AB47C2C9}" srcId="{24878D2A-F871-4367-975F-CEC2EF456301}" destId="{929FD7AA-4262-47B9-BB90-0AC09021A7A5}" srcOrd="2" destOrd="0" parTransId="{53BDF026-F15D-4721-AB0A-E13F0C2D1176}" sibTransId="{34632CDF-EB36-491B-95BA-321014F6E02A}"/>
    <dgm:cxn modelId="{2650B9C7-71A4-4EA9-AAC8-861D921EE3E5}" type="presOf" srcId="{939265F0-6756-4807-A807-9A10D28D01E8}" destId="{958532C8-6C33-4664-86B7-D90E6AFB82A7}" srcOrd="0" destOrd="0" presId="urn:microsoft.com/office/officeart/2005/8/layout/hierarchy3"/>
    <dgm:cxn modelId="{410635F0-ACCB-4698-BACD-8AAF34832051}" srcId="{939265F0-6756-4807-A807-9A10D28D01E8}" destId="{E4FEB243-40E8-4953-BDE9-9025013B865E}" srcOrd="0" destOrd="0" parTransId="{891C2278-C2BC-4F15-9F9D-D3766727FDC8}" sibTransId="{80DD6BE0-405A-4BDC-82A6-07066C0CC161}"/>
    <dgm:cxn modelId="{C9B45C81-B1A9-49FF-A394-6A1561E3D086}" type="presParOf" srcId="{F67BF953-C2D9-40C8-B141-3847A61815E4}" destId="{6471C221-780E-42CC-9574-BB3BD9BBA68E}" srcOrd="0" destOrd="0" presId="urn:microsoft.com/office/officeart/2005/8/layout/hierarchy3"/>
    <dgm:cxn modelId="{4A4B3638-2742-408C-BC4F-BFB93FF65810}" type="presParOf" srcId="{6471C221-780E-42CC-9574-BB3BD9BBA68E}" destId="{1A8C4917-E640-44F5-AFC3-70B6DAF9FB09}" srcOrd="0" destOrd="0" presId="urn:microsoft.com/office/officeart/2005/8/layout/hierarchy3"/>
    <dgm:cxn modelId="{BB5ACAFB-0D91-49DB-B07B-D083BF116ED6}" type="presParOf" srcId="{1A8C4917-E640-44F5-AFC3-70B6DAF9FB09}" destId="{958532C8-6C33-4664-86B7-D90E6AFB82A7}" srcOrd="0" destOrd="0" presId="urn:microsoft.com/office/officeart/2005/8/layout/hierarchy3"/>
    <dgm:cxn modelId="{244793CA-1C61-4951-9F38-281117B762AB}" type="presParOf" srcId="{1A8C4917-E640-44F5-AFC3-70B6DAF9FB09}" destId="{D1BDFE24-0390-408E-B9F3-C9BD37EF4069}" srcOrd="1" destOrd="0" presId="urn:microsoft.com/office/officeart/2005/8/layout/hierarchy3"/>
    <dgm:cxn modelId="{2B0420B9-F6F5-42FD-A6B6-AEE2DBA58139}" type="presParOf" srcId="{6471C221-780E-42CC-9574-BB3BD9BBA68E}" destId="{97D473C0-A27C-4934-BC9F-94E87C53F1B0}" srcOrd="1" destOrd="0" presId="urn:microsoft.com/office/officeart/2005/8/layout/hierarchy3"/>
    <dgm:cxn modelId="{5E4E6E21-C630-4DC8-ADD0-4E9FD89A4A6D}" type="presParOf" srcId="{97D473C0-A27C-4934-BC9F-94E87C53F1B0}" destId="{7463E2CD-6B66-44EA-B52A-9625768BD9DC}" srcOrd="0" destOrd="0" presId="urn:microsoft.com/office/officeart/2005/8/layout/hierarchy3"/>
    <dgm:cxn modelId="{C3F74024-5E67-46F9-B31F-9E5CB86C6F69}" type="presParOf" srcId="{97D473C0-A27C-4934-BC9F-94E87C53F1B0}" destId="{FE00A549-6C9E-4DDC-8D12-A77B7B59B1D4}" srcOrd="1" destOrd="0" presId="urn:microsoft.com/office/officeart/2005/8/layout/hierarchy3"/>
    <dgm:cxn modelId="{1B770E60-D0B5-41B2-A0B5-4EDEF4BF6862}" type="presParOf" srcId="{F67BF953-C2D9-40C8-B141-3847A61815E4}" destId="{4044905F-8995-4BC6-8541-AA9DFDC3E5F4}" srcOrd="1" destOrd="0" presId="urn:microsoft.com/office/officeart/2005/8/layout/hierarchy3"/>
    <dgm:cxn modelId="{18571EC6-8ACC-4D20-A88A-AD4A35601A0B}" type="presParOf" srcId="{4044905F-8995-4BC6-8541-AA9DFDC3E5F4}" destId="{0AAAB33C-7A70-47C1-8523-03B8B7E980BE}" srcOrd="0" destOrd="0" presId="urn:microsoft.com/office/officeart/2005/8/layout/hierarchy3"/>
    <dgm:cxn modelId="{8F1F72FE-253E-4FFB-9E2E-84B91D31F463}" type="presParOf" srcId="{0AAAB33C-7A70-47C1-8523-03B8B7E980BE}" destId="{F69BE7E3-8507-46D9-BB43-6D910072071E}" srcOrd="0" destOrd="0" presId="urn:microsoft.com/office/officeart/2005/8/layout/hierarchy3"/>
    <dgm:cxn modelId="{F3B40369-F9EF-4CDE-AF66-924F0C5CA4C8}" type="presParOf" srcId="{0AAAB33C-7A70-47C1-8523-03B8B7E980BE}" destId="{609B7DEF-A6BE-451D-8ADA-D33F53E35591}" srcOrd="1" destOrd="0" presId="urn:microsoft.com/office/officeart/2005/8/layout/hierarchy3"/>
    <dgm:cxn modelId="{E9548448-8F3A-48D1-81E3-F355419D087A}" type="presParOf" srcId="{4044905F-8995-4BC6-8541-AA9DFDC3E5F4}" destId="{201ADC2F-C77B-4310-892A-C72A6164D611}" srcOrd="1" destOrd="0" presId="urn:microsoft.com/office/officeart/2005/8/layout/hierarchy3"/>
    <dgm:cxn modelId="{D0EA7C16-35FD-4461-B176-D2DB5B859FC2}" type="presParOf" srcId="{F67BF953-C2D9-40C8-B141-3847A61815E4}" destId="{061AD636-00E7-4D9D-861A-D434E5BDD7CB}" srcOrd="2" destOrd="0" presId="urn:microsoft.com/office/officeart/2005/8/layout/hierarchy3"/>
    <dgm:cxn modelId="{F4F982A6-DD01-44EA-BBDC-FAB0E4CE53B0}" type="presParOf" srcId="{061AD636-00E7-4D9D-861A-D434E5BDD7CB}" destId="{E4D4BC9F-AE63-4DB9-AEEA-411B57386DDF}" srcOrd="0" destOrd="0" presId="urn:microsoft.com/office/officeart/2005/8/layout/hierarchy3"/>
    <dgm:cxn modelId="{2FE10D48-995E-4A2C-80D4-1411C48C219D}" type="presParOf" srcId="{E4D4BC9F-AE63-4DB9-AEEA-411B57386DDF}" destId="{A7890D64-45B7-4D2D-985B-E4018FB4A362}" srcOrd="0" destOrd="0" presId="urn:microsoft.com/office/officeart/2005/8/layout/hierarchy3"/>
    <dgm:cxn modelId="{22A4565E-3986-4A42-822B-B7C911369BC0}" type="presParOf" srcId="{E4D4BC9F-AE63-4DB9-AEEA-411B57386DDF}" destId="{18AC3599-38C7-4DED-833A-A20E9081F4D0}" srcOrd="1" destOrd="0" presId="urn:microsoft.com/office/officeart/2005/8/layout/hierarchy3"/>
    <dgm:cxn modelId="{71DF656D-E939-4A15-86ED-47ACDCBEB987}" type="presParOf" srcId="{061AD636-00E7-4D9D-861A-D434E5BDD7CB}" destId="{82C0177B-660B-462E-9062-D8C5BE6A1D11}" srcOrd="1" destOrd="0" presId="urn:microsoft.com/office/officeart/2005/8/layout/hierarchy3"/>
    <dgm:cxn modelId="{38E2C239-395C-4ED7-BE01-6FE1A63CEB5A}" type="presParOf" srcId="{82C0177B-660B-462E-9062-D8C5BE6A1D11}" destId="{20D4854B-D2B9-481A-BA18-7E4DA6CED313}" srcOrd="0" destOrd="0" presId="urn:microsoft.com/office/officeart/2005/8/layout/hierarchy3"/>
    <dgm:cxn modelId="{71AD1D35-018B-4873-8BF0-4A33866ADABF}" type="presParOf" srcId="{82C0177B-660B-462E-9062-D8C5BE6A1D11}" destId="{7CC9BEE9-4D18-48A7-B665-A5899683FD7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AB7DFA-95C4-47E0-A3CB-61C7BED998B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2A38BF-93AA-42BE-B9D2-BCBBFF6908EE}">
      <dgm:prSet/>
      <dgm:spPr/>
      <dgm:t>
        <a:bodyPr/>
        <a:lstStyle/>
        <a:p>
          <a:r>
            <a:rPr lang="en-US" b="0" i="0"/>
            <a:t>Lawsuits for “Any Unequal Treatment of Any Protected Class”</a:t>
          </a:r>
          <a:endParaRPr lang="en-US"/>
        </a:p>
      </dgm:t>
    </dgm:pt>
    <dgm:pt modelId="{6537272D-9228-4E5B-9E18-781428A830D4}" type="parTrans" cxnId="{491AB33B-89B2-4902-98AB-98460E05EF58}">
      <dgm:prSet/>
      <dgm:spPr/>
      <dgm:t>
        <a:bodyPr/>
        <a:lstStyle/>
        <a:p>
          <a:endParaRPr lang="en-US"/>
        </a:p>
      </dgm:t>
    </dgm:pt>
    <dgm:pt modelId="{DB47097E-7A7D-42ED-9BE9-BECAEF41C281}" type="sibTrans" cxnId="{491AB33B-89B2-4902-98AB-98460E05EF58}">
      <dgm:prSet/>
      <dgm:spPr/>
      <dgm:t>
        <a:bodyPr/>
        <a:lstStyle/>
        <a:p>
          <a:endParaRPr lang="en-US"/>
        </a:p>
      </dgm:t>
    </dgm:pt>
    <dgm:pt modelId="{431BF1FD-472D-476E-B48F-8BE611CEB7B2}">
      <dgm:prSet/>
      <dgm:spPr/>
      <dgm:t>
        <a:bodyPr/>
        <a:lstStyle/>
        <a:p>
          <a:r>
            <a:rPr lang="en-US" b="0" i="0"/>
            <a:t>Age, Gender, Race, Sexual Orientation, Religion, Body Appearance </a:t>
          </a:r>
          <a:endParaRPr lang="en-US"/>
        </a:p>
      </dgm:t>
    </dgm:pt>
    <dgm:pt modelId="{D827404D-1AB0-4AEC-807F-DFAB6335DB48}" type="parTrans" cxnId="{2157C793-65C2-4BD8-BB3F-4E17C9592335}">
      <dgm:prSet/>
      <dgm:spPr/>
      <dgm:t>
        <a:bodyPr/>
        <a:lstStyle/>
        <a:p>
          <a:endParaRPr lang="en-US"/>
        </a:p>
      </dgm:t>
    </dgm:pt>
    <dgm:pt modelId="{6901CA58-92E2-445E-BC5E-77E49CDC3D56}" type="sibTrans" cxnId="{2157C793-65C2-4BD8-BB3F-4E17C9592335}">
      <dgm:prSet/>
      <dgm:spPr/>
      <dgm:t>
        <a:bodyPr/>
        <a:lstStyle/>
        <a:p>
          <a:endParaRPr lang="en-US"/>
        </a:p>
      </dgm:t>
    </dgm:pt>
    <dgm:pt modelId="{1787C2CF-2F3B-4C66-91FA-09A2227C87C1}" type="pres">
      <dgm:prSet presAssocID="{08AB7DFA-95C4-47E0-A3CB-61C7BED998B7}" presName="linear" presStyleCnt="0">
        <dgm:presLayoutVars>
          <dgm:animLvl val="lvl"/>
          <dgm:resizeHandles val="exact"/>
        </dgm:presLayoutVars>
      </dgm:prSet>
      <dgm:spPr/>
    </dgm:pt>
    <dgm:pt modelId="{229836B5-0A60-455E-B7AB-63D5B5FBD9C5}" type="pres">
      <dgm:prSet presAssocID="{EA2A38BF-93AA-42BE-B9D2-BCBBFF6908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4B1771-224E-4B22-82A0-F532503A3BEF}" type="pres">
      <dgm:prSet presAssocID="{DB47097E-7A7D-42ED-9BE9-BECAEF41C281}" presName="spacer" presStyleCnt="0"/>
      <dgm:spPr/>
    </dgm:pt>
    <dgm:pt modelId="{C9C83F06-E380-4583-8B1D-79E4F211A1C4}" type="pres">
      <dgm:prSet presAssocID="{431BF1FD-472D-476E-B48F-8BE611CEB7B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23FE723-4833-4807-9440-A38B18FBAFF3}" type="presOf" srcId="{431BF1FD-472D-476E-B48F-8BE611CEB7B2}" destId="{C9C83F06-E380-4583-8B1D-79E4F211A1C4}" srcOrd="0" destOrd="0" presId="urn:microsoft.com/office/officeart/2005/8/layout/vList2"/>
    <dgm:cxn modelId="{491AB33B-89B2-4902-98AB-98460E05EF58}" srcId="{08AB7DFA-95C4-47E0-A3CB-61C7BED998B7}" destId="{EA2A38BF-93AA-42BE-B9D2-BCBBFF6908EE}" srcOrd="0" destOrd="0" parTransId="{6537272D-9228-4E5B-9E18-781428A830D4}" sibTransId="{DB47097E-7A7D-42ED-9BE9-BECAEF41C281}"/>
    <dgm:cxn modelId="{2157C793-65C2-4BD8-BB3F-4E17C9592335}" srcId="{08AB7DFA-95C4-47E0-A3CB-61C7BED998B7}" destId="{431BF1FD-472D-476E-B48F-8BE611CEB7B2}" srcOrd="1" destOrd="0" parTransId="{D827404D-1AB0-4AEC-807F-DFAB6335DB48}" sibTransId="{6901CA58-92E2-445E-BC5E-77E49CDC3D56}"/>
    <dgm:cxn modelId="{6EE38E98-7064-4753-B544-C6AB2E2D0A16}" type="presOf" srcId="{EA2A38BF-93AA-42BE-B9D2-BCBBFF6908EE}" destId="{229836B5-0A60-455E-B7AB-63D5B5FBD9C5}" srcOrd="0" destOrd="0" presId="urn:microsoft.com/office/officeart/2005/8/layout/vList2"/>
    <dgm:cxn modelId="{AF9753DD-3322-4276-8228-3A3ACCB04A44}" type="presOf" srcId="{08AB7DFA-95C4-47E0-A3CB-61C7BED998B7}" destId="{1787C2CF-2F3B-4C66-91FA-09A2227C87C1}" srcOrd="0" destOrd="0" presId="urn:microsoft.com/office/officeart/2005/8/layout/vList2"/>
    <dgm:cxn modelId="{3734328D-91E3-426C-9B9C-7ACF92C53C15}" type="presParOf" srcId="{1787C2CF-2F3B-4C66-91FA-09A2227C87C1}" destId="{229836B5-0A60-455E-B7AB-63D5B5FBD9C5}" srcOrd="0" destOrd="0" presId="urn:microsoft.com/office/officeart/2005/8/layout/vList2"/>
    <dgm:cxn modelId="{E8B76EDB-D8A5-4105-AB43-F0264196F179}" type="presParOf" srcId="{1787C2CF-2F3B-4C66-91FA-09A2227C87C1}" destId="{7F4B1771-224E-4B22-82A0-F532503A3BEF}" srcOrd="1" destOrd="0" presId="urn:microsoft.com/office/officeart/2005/8/layout/vList2"/>
    <dgm:cxn modelId="{9ABAAAE7-6142-422E-B223-5BD5C2997132}" type="presParOf" srcId="{1787C2CF-2F3B-4C66-91FA-09A2227C87C1}" destId="{C9C83F06-E380-4583-8B1D-79E4F211A1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13628-1D23-4B7E-B6A1-CF6E092120F7}">
      <dsp:nvSpPr>
        <dsp:cNvPr id="0" name=""/>
        <dsp:cNvSpPr/>
      </dsp:nvSpPr>
      <dsp:spPr>
        <a:xfrm>
          <a:off x="0" y="140684"/>
          <a:ext cx="2795794" cy="39141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71" tIns="330200" rIns="2179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Please note this Presentation is a Brief Overview of Dealer Insurance and Risk Management Subjects.  </a:t>
          </a:r>
        </a:p>
      </dsp:txBody>
      <dsp:txXfrm>
        <a:off x="0" y="1628047"/>
        <a:ext cx="2795794" cy="2348467"/>
      </dsp:txXfrm>
    </dsp:sp>
    <dsp:sp modelId="{1D7213F3-1B8A-498D-94EC-1D666E59FE3F}">
      <dsp:nvSpPr>
        <dsp:cNvPr id="0" name=""/>
        <dsp:cNvSpPr/>
      </dsp:nvSpPr>
      <dsp:spPr>
        <a:xfrm>
          <a:off x="810780" y="532095"/>
          <a:ext cx="1174233" cy="117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548" tIns="12700" rIns="9154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82742" y="704057"/>
        <a:ext cx="830309" cy="830309"/>
      </dsp:txXfrm>
    </dsp:sp>
    <dsp:sp modelId="{FA709280-594B-435A-AB86-8F4C0F3FF57D}">
      <dsp:nvSpPr>
        <dsp:cNvPr id="0" name=""/>
        <dsp:cNvSpPr/>
      </dsp:nvSpPr>
      <dsp:spPr>
        <a:xfrm>
          <a:off x="0" y="4054724"/>
          <a:ext cx="279579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A50B3-6776-4ABD-B56F-FB1B5D272E96}">
      <dsp:nvSpPr>
        <dsp:cNvPr id="0" name=""/>
        <dsp:cNvSpPr/>
      </dsp:nvSpPr>
      <dsp:spPr>
        <a:xfrm>
          <a:off x="3075373" y="140684"/>
          <a:ext cx="2795794" cy="39141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71" tIns="330200" rIns="2179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Please be Advised I am NOT an Attorney - and NOT Qualified to Provide Legal Guidance.</a:t>
          </a:r>
        </a:p>
      </dsp:txBody>
      <dsp:txXfrm>
        <a:off x="3075373" y="1628047"/>
        <a:ext cx="2795794" cy="2348467"/>
      </dsp:txXfrm>
    </dsp:sp>
    <dsp:sp modelId="{7A615CC1-6E77-4DF1-94EC-266816FDCC66}">
      <dsp:nvSpPr>
        <dsp:cNvPr id="0" name=""/>
        <dsp:cNvSpPr/>
      </dsp:nvSpPr>
      <dsp:spPr>
        <a:xfrm>
          <a:off x="3886153" y="532095"/>
          <a:ext cx="1174233" cy="117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548" tIns="12700" rIns="9154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058115" y="704057"/>
        <a:ext cx="830309" cy="830309"/>
      </dsp:txXfrm>
    </dsp:sp>
    <dsp:sp modelId="{1E56F815-A8E4-40B8-999E-ADA90131A12A}">
      <dsp:nvSpPr>
        <dsp:cNvPr id="0" name=""/>
        <dsp:cNvSpPr/>
      </dsp:nvSpPr>
      <dsp:spPr>
        <a:xfrm>
          <a:off x="3075373" y="4054724"/>
          <a:ext cx="279579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A2338-A3FD-4EDD-B748-8E70C0154F55}">
      <dsp:nvSpPr>
        <dsp:cNvPr id="0" name=""/>
        <dsp:cNvSpPr/>
      </dsp:nvSpPr>
      <dsp:spPr>
        <a:xfrm>
          <a:off x="6150746" y="140684"/>
          <a:ext cx="2795794" cy="39141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71" tIns="330200" rIns="217971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Please Consult your Attorney for Specific Legal Advice.  </a:t>
          </a:r>
        </a:p>
      </dsp:txBody>
      <dsp:txXfrm>
        <a:off x="6150746" y="1628047"/>
        <a:ext cx="2795794" cy="2348467"/>
      </dsp:txXfrm>
    </dsp:sp>
    <dsp:sp modelId="{0D592868-FC11-4D88-B3B5-07AF72D9D274}">
      <dsp:nvSpPr>
        <dsp:cNvPr id="0" name=""/>
        <dsp:cNvSpPr/>
      </dsp:nvSpPr>
      <dsp:spPr>
        <a:xfrm>
          <a:off x="6961527" y="532095"/>
          <a:ext cx="1174233" cy="117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548" tIns="12700" rIns="9154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7133489" y="704057"/>
        <a:ext cx="830309" cy="830309"/>
      </dsp:txXfrm>
    </dsp:sp>
    <dsp:sp modelId="{D2FF9F73-5F43-4FBE-B64E-32E1B8FF8E6D}">
      <dsp:nvSpPr>
        <dsp:cNvPr id="0" name=""/>
        <dsp:cNvSpPr/>
      </dsp:nvSpPr>
      <dsp:spPr>
        <a:xfrm>
          <a:off x="6150746" y="4054724"/>
          <a:ext cx="279579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DC7B6-1AF7-41D6-86FA-764BE256C9CC}">
      <dsp:nvSpPr>
        <dsp:cNvPr id="0" name=""/>
        <dsp:cNvSpPr/>
      </dsp:nvSpPr>
      <dsp:spPr>
        <a:xfrm rot="5400000">
          <a:off x="5265037" y="-1839578"/>
          <a:ext cx="1637220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Your Employees</a:t>
          </a:r>
        </a:p>
      </dsp:txBody>
      <dsp:txXfrm rot="-5400000">
        <a:off x="3220754" y="284627"/>
        <a:ext cx="5645864" cy="1477376"/>
      </dsp:txXfrm>
    </dsp:sp>
    <dsp:sp modelId="{455D73A1-4015-453A-9181-F2C165F216D8}">
      <dsp:nvSpPr>
        <dsp:cNvPr id="0" name=""/>
        <dsp:cNvSpPr/>
      </dsp:nvSpPr>
      <dsp:spPr>
        <a:xfrm>
          <a:off x="0" y="51"/>
          <a:ext cx="3220754" cy="2046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First Party</a:t>
          </a:r>
        </a:p>
      </dsp:txBody>
      <dsp:txXfrm>
        <a:off x="99903" y="99954"/>
        <a:ext cx="3020948" cy="1846720"/>
      </dsp:txXfrm>
    </dsp:sp>
    <dsp:sp modelId="{4853EDAB-122A-4399-B4F6-C6364E769C23}">
      <dsp:nvSpPr>
        <dsp:cNvPr id="0" name=""/>
        <dsp:cNvSpPr/>
      </dsp:nvSpPr>
      <dsp:spPr>
        <a:xfrm rot="5400000">
          <a:off x="5265037" y="309273"/>
          <a:ext cx="1637220" cy="5725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Anyone Not an Employee </a:t>
          </a:r>
        </a:p>
        <a:p>
          <a:pPr marL="571500" lvl="2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Most Concerning are RFC Customers </a:t>
          </a:r>
        </a:p>
      </dsp:txBody>
      <dsp:txXfrm rot="-5400000">
        <a:off x="3220754" y="2433478"/>
        <a:ext cx="5645864" cy="1477376"/>
      </dsp:txXfrm>
    </dsp:sp>
    <dsp:sp modelId="{9C320A17-8CF4-43A1-ABC6-4A9AB404717E}">
      <dsp:nvSpPr>
        <dsp:cNvPr id="0" name=""/>
        <dsp:cNvSpPr/>
      </dsp:nvSpPr>
      <dsp:spPr>
        <a:xfrm>
          <a:off x="0" y="2148903"/>
          <a:ext cx="3220754" cy="2046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Third Party</a:t>
          </a:r>
        </a:p>
      </dsp:txBody>
      <dsp:txXfrm>
        <a:off x="99903" y="2248806"/>
        <a:ext cx="3020948" cy="18467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CD7A5-C49A-481C-9CFB-B3C5B40AF4B4}">
      <dsp:nvSpPr>
        <dsp:cNvPr id="0" name=""/>
        <dsp:cNvSpPr/>
      </dsp:nvSpPr>
      <dsp:spPr>
        <a:xfrm>
          <a:off x="0" y="2980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Third Party Wrongful Act </a:t>
          </a:r>
          <a:r>
            <a:rPr lang="en-US" sz="1400" kern="1200"/>
            <a:t>means any actual or alleged:</a:t>
          </a:r>
        </a:p>
      </dsp:txBody>
      <dsp:txXfrm>
        <a:off x="16392" y="46195"/>
        <a:ext cx="10862585" cy="303006"/>
      </dsp:txXfrm>
    </dsp:sp>
    <dsp:sp modelId="{502F7FB3-53BB-460F-B8CD-379B3AE1DE0C}">
      <dsp:nvSpPr>
        <dsp:cNvPr id="0" name=""/>
        <dsp:cNvSpPr/>
      </dsp:nvSpPr>
      <dsp:spPr>
        <a:xfrm>
          <a:off x="0" y="40591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(A) </a:t>
          </a:r>
          <a:r>
            <a:rPr lang="en-US" sz="1400" b="1" kern="1200"/>
            <a:t>discrimination </a:t>
          </a:r>
          <a:r>
            <a:rPr lang="en-US" sz="1400" kern="1200"/>
            <a:t>against a </a:t>
          </a:r>
          <a:r>
            <a:rPr lang="en-US" sz="1400" b="1" kern="1200"/>
            <a:t>Third Party </a:t>
          </a:r>
          <a:r>
            <a:rPr lang="en-US" sz="1400" kern="1200"/>
            <a:t>based upon such </a:t>
          </a:r>
          <a:r>
            <a:rPr lang="en-US" sz="1400" b="1" kern="1200"/>
            <a:t>Third Party’s </a:t>
          </a:r>
          <a:r>
            <a:rPr lang="en-US" sz="1400" kern="1200"/>
            <a:t>race, color, religion, creed, genetic</a:t>
          </a:r>
        </a:p>
      </dsp:txBody>
      <dsp:txXfrm>
        <a:off x="16392" y="422305"/>
        <a:ext cx="10862585" cy="303006"/>
      </dsp:txXfrm>
    </dsp:sp>
    <dsp:sp modelId="{F32D96D7-407A-4B63-9758-98FF806E1799}">
      <dsp:nvSpPr>
        <dsp:cNvPr id="0" name=""/>
        <dsp:cNvSpPr/>
      </dsp:nvSpPr>
      <dsp:spPr>
        <a:xfrm>
          <a:off x="0" y="78202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information, age, sex, disability, marital status, national origin, pregnancy, HIV status, sexual orientation</a:t>
          </a:r>
        </a:p>
      </dsp:txBody>
      <dsp:txXfrm>
        <a:off x="16392" y="798415"/>
        <a:ext cx="10862585" cy="303006"/>
      </dsp:txXfrm>
    </dsp:sp>
    <dsp:sp modelId="{337A58C4-6233-478E-A97C-2B92802CADA4}">
      <dsp:nvSpPr>
        <dsp:cNvPr id="0" name=""/>
        <dsp:cNvSpPr/>
      </dsp:nvSpPr>
      <dsp:spPr>
        <a:xfrm>
          <a:off x="0" y="115813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or preference, Vietnam Era Veteran status or other protected military status or other status that is</a:t>
          </a:r>
        </a:p>
      </dsp:txBody>
      <dsp:txXfrm>
        <a:off x="16392" y="1174525"/>
        <a:ext cx="10862585" cy="303006"/>
      </dsp:txXfrm>
    </dsp:sp>
    <dsp:sp modelId="{E56A9BDA-45BC-4A91-A36F-26FB2CACC6A0}">
      <dsp:nvSpPr>
        <dsp:cNvPr id="0" name=""/>
        <dsp:cNvSpPr/>
      </dsp:nvSpPr>
      <dsp:spPr>
        <a:xfrm>
          <a:off x="0" y="153424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protected pursuant to any federal, state, or local statutory law or common law anywhere in the world; or</a:t>
          </a:r>
        </a:p>
      </dsp:txBody>
      <dsp:txXfrm>
        <a:off x="16392" y="1550635"/>
        <a:ext cx="10862585" cy="303006"/>
      </dsp:txXfrm>
    </dsp:sp>
    <dsp:sp modelId="{A5E9C639-CBD2-462F-A614-7821B3E8C1DB}">
      <dsp:nvSpPr>
        <dsp:cNvPr id="0" name=""/>
        <dsp:cNvSpPr/>
      </dsp:nvSpPr>
      <dsp:spPr>
        <a:xfrm>
          <a:off x="0" y="191035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(B) </a:t>
          </a:r>
          <a:r>
            <a:rPr lang="en-US" sz="1400" b="1" kern="1200"/>
            <a:t>harassment,</a:t>
          </a:r>
          <a:r>
            <a:rPr lang="en-US" sz="1400" kern="1200"/>
            <a:t> including unwelcome sexual advances, requests for sexual favors or other conduct of a</a:t>
          </a:r>
        </a:p>
      </dsp:txBody>
      <dsp:txXfrm>
        <a:off x="16392" y="1926745"/>
        <a:ext cx="10862585" cy="303006"/>
      </dsp:txXfrm>
    </dsp:sp>
    <dsp:sp modelId="{4ADFA452-9E3C-453C-8741-5E2C0AB96F14}">
      <dsp:nvSpPr>
        <dsp:cNvPr id="0" name=""/>
        <dsp:cNvSpPr/>
      </dsp:nvSpPr>
      <dsp:spPr>
        <a:xfrm>
          <a:off x="0" y="228646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sexual nature against a </a:t>
          </a:r>
          <a:r>
            <a:rPr lang="en-US" sz="1400" b="1" kern="1200"/>
            <a:t>Third Party</a:t>
          </a:r>
          <a:r>
            <a:rPr lang="en-US" sz="1400" kern="1200"/>
            <a:t>,</a:t>
          </a:r>
        </a:p>
      </dsp:txBody>
      <dsp:txXfrm>
        <a:off x="16392" y="2302855"/>
        <a:ext cx="10862585" cy="303006"/>
      </dsp:txXfrm>
    </dsp:sp>
    <dsp:sp modelId="{7A98424C-A6B9-4A45-84D3-721FBB82CBD8}">
      <dsp:nvSpPr>
        <dsp:cNvPr id="0" name=""/>
        <dsp:cNvSpPr/>
      </dsp:nvSpPr>
      <dsp:spPr>
        <a:xfrm>
          <a:off x="0" y="266257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committed, attempted, or allegedly committed or attempted by any </a:t>
          </a:r>
          <a:r>
            <a:rPr lang="en-US" sz="1400" b="1" kern="1200"/>
            <a:t>Organization </a:t>
          </a:r>
          <a:r>
            <a:rPr lang="en-US" sz="1400" kern="1200"/>
            <a:t>or by any </a:t>
          </a:r>
          <a:r>
            <a:rPr lang="en-US" sz="1400" b="1" kern="1200"/>
            <a:t>Insured Person </a:t>
          </a:r>
          <a:r>
            <a:rPr lang="en-US" sz="1400" kern="1200"/>
            <a:t>while</a:t>
          </a:r>
        </a:p>
      </dsp:txBody>
      <dsp:txXfrm>
        <a:off x="16392" y="2678965"/>
        <a:ext cx="10862585" cy="303006"/>
      </dsp:txXfrm>
    </dsp:sp>
    <dsp:sp modelId="{F01B5ABA-56F8-4A00-9E67-E25B443A4D42}">
      <dsp:nvSpPr>
        <dsp:cNvPr id="0" name=""/>
        <dsp:cNvSpPr/>
      </dsp:nvSpPr>
      <dsp:spPr>
        <a:xfrm>
          <a:off x="0" y="3038683"/>
          <a:ext cx="10895369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acting in his or her capacity as such.</a:t>
          </a:r>
        </a:p>
      </dsp:txBody>
      <dsp:txXfrm>
        <a:off x="16392" y="3055075"/>
        <a:ext cx="10862585" cy="3030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E293E-D87B-42E3-A269-509EBAB7C5A3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EAE4A-9285-42AA-92FF-143A4D2906B8}">
      <dsp:nvSpPr>
        <dsp:cNvPr id="0" name=""/>
        <dsp:cNvSpPr/>
      </dsp:nvSpPr>
      <dsp:spPr>
        <a:xfrm>
          <a:off x="0" y="0"/>
          <a:ext cx="649605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FTC Takes $10M Action Against Auto Dealer for Sneaking Illegal Junk Fees onto Bills and Discriminating Against Black Consumers</a:t>
          </a:r>
          <a:endParaRPr lang="en-US" sz="2500" kern="1200"/>
        </a:p>
      </dsp:txBody>
      <dsp:txXfrm>
        <a:off x="0" y="0"/>
        <a:ext cx="6496050" cy="2286000"/>
      </dsp:txXfrm>
    </dsp:sp>
    <dsp:sp modelId="{340822F3-C188-4664-9DF6-0B90ED469AD2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D0E130-57E3-4C82-9D4C-F8588FEB3601}">
      <dsp:nvSpPr>
        <dsp:cNvPr id="0" name=""/>
        <dsp:cNvSpPr/>
      </dsp:nvSpPr>
      <dsp:spPr>
        <a:xfrm>
          <a:off x="0" y="2286000"/>
          <a:ext cx="649605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hlinkClick xmlns:r="http://schemas.openxmlformats.org/officeDocument/2006/relationships" r:id="rId1"/>
            </a:rPr>
            <a:t>FTC Takes Action Against Multistate Auto Dealer Napleton for Sneaking Illegal Junk Fees onto Bills and Discriminating Against Black Consumers | Federal Trade Commission</a:t>
          </a:r>
          <a:endParaRPr lang="en-US" sz="2500" kern="1200"/>
        </a:p>
      </dsp:txBody>
      <dsp:txXfrm>
        <a:off x="0" y="2286000"/>
        <a:ext cx="6496050" cy="2286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47753-98A2-40D5-A7FF-FF02E72AA6E8}">
      <dsp:nvSpPr>
        <dsp:cNvPr id="0" name=""/>
        <dsp:cNvSpPr/>
      </dsp:nvSpPr>
      <dsp:spPr>
        <a:xfrm>
          <a:off x="0" y="2759444"/>
          <a:ext cx="6496050" cy="1810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You Currently Could Have Ransomware or Spyware on your System and Not Know</a:t>
          </a:r>
        </a:p>
      </dsp:txBody>
      <dsp:txXfrm>
        <a:off x="0" y="2759444"/>
        <a:ext cx="6496050" cy="977666"/>
      </dsp:txXfrm>
    </dsp:sp>
    <dsp:sp modelId="{FEDE18C7-F09F-44B8-82EF-DF17671FFBBC}">
      <dsp:nvSpPr>
        <dsp:cNvPr id="0" name=""/>
        <dsp:cNvSpPr/>
      </dsp:nvSpPr>
      <dsp:spPr>
        <a:xfrm>
          <a:off x="0" y="3700901"/>
          <a:ext cx="6496050" cy="8328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Avg Time to Detect and Contain a Data Breach is 287-Days According to </a:t>
          </a:r>
          <a:r>
            <a:rPr lang="en-US" sz="2100" i="1" kern="1200"/>
            <a:t>IBM Research </a:t>
          </a:r>
          <a:endParaRPr lang="en-US" sz="2100" kern="1200"/>
        </a:p>
      </dsp:txBody>
      <dsp:txXfrm>
        <a:off x="0" y="3700901"/>
        <a:ext cx="6496050" cy="832827"/>
      </dsp:txXfrm>
    </dsp:sp>
    <dsp:sp modelId="{F439E682-B3F6-41D7-A109-4812E530A621}">
      <dsp:nvSpPr>
        <dsp:cNvPr id="0" name=""/>
        <dsp:cNvSpPr/>
      </dsp:nvSpPr>
      <dsp:spPr>
        <a:xfrm rot="10800000">
          <a:off x="0" y="2061"/>
          <a:ext cx="6496050" cy="278453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Formerly, The Most Critical Cyber Threat Was Ransomware</a:t>
          </a:r>
        </a:p>
      </dsp:txBody>
      <dsp:txXfrm rot="10800000">
        <a:off x="0" y="2061"/>
        <a:ext cx="6496050" cy="1809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6DD54-84DB-4316-B0C1-47DB6A36DD7E}">
      <dsp:nvSpPr>
        <dsp:cNvPr id="0" name=""/>
        <dsp:cNvSpPr/>
      </dsp:nvSpPr>
      <dsp:spPr>
        <a:xfrm>
          <a:off x="0" y="83360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 out of 5 Vehicles Sold in 2022 Included Personal Data</a:t>
          </a:r>
        </a:p>
      </dsp:txBody>
      <dsp:txXfrm>
        <a:off x="22246" y="105606"/>
        <a:ext cx="8902049" cy="411223"/>
      </dsp:txXfrm>
    </dsp:sp>
    <dsp:sp modelId="{97A64385-F687-4849-B9E7-CEA2A97809F5}">
      <dsp:nvSpPr>
        <dsp:cNvPr id="0" name=""/>
        <dsp:cNvSpPr/>
      </dsp:nvSpPr>
      <dsp:spPr>
        <a:xfrm>
          <a:off x="0" y="593795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Cars are Smartphones on Wheels</a:t>
          </a:r>
        </a:p>
      </dsp:txBody>
      <dsp:txXfrm>
        <a:off x="22246" y="616041"/>
        <a:ext cx="8902049" cy="411223"/>
      </dsp:txXfrm>
    </dsp:sp>
    <dsp:sp modelId="{9244AE59-8C2A-4109-B5D9-A1961B081337}">
      <dsp:nvSpPr>
        <dsp:cNvPr id="0" name=""/>
        <dsp:cNvSpPr/>
      </dsp:nvSpPr>
      <dsp:spPr>
        <a:xfrm>
          <a:off x="0" y="1104230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“Do You Want to Download Your Contacts”?</a:t>
          </a:r>
        </a:p>
      </dsp:txBody>
      <dsp:txXfrm>
        <a:off x="22246" y="1126476"/>
        <a:ext cx="8902049" cy="411223"/>
      </dsp:txXfrm>
    </dsp:sp>
    <dsp:sp modelId="{E9E45906-7130-4303-95E0-80453A8F0F6B}">
      <dsp:nvSpPr>
        <dsp:cNvPr id="0" name=""/>
        <dsp:cNvSpPr/>
      </dsp:nvSpPr>
      <dsp:spPr>
        <a:xfrm>
          <a:off x="0" y="1614665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GPS Data</a:t>
          </a:r>
        </a:p>
      </dsp:txBody>
      <dsp:txXfrm>
        <a:off x="22246" y="1636911"/>
        <a:ext cx="8902049" cy="411223"/>
      </dsp:txXfrm>
    </dsp:sp>
    <dsp:sp modelId="{CA5D21F7-CFFE-4880-B121-6F09540C7EDD}">
      <dsp:nvSpPr>
        <dsp:cNvPr id="0" name=""/>
        <dsp:cNvSpPr/>
      </dsp:nvSpPr>
      <dsp:spPr>
        <a:xfrm>
          <a:off x="0" y="2125100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Camera’s</a:t>
          </a:r>
        </a:p>
      </dsp:txBody>
      <dsp:txXfrm>
        <a:off x="22246" y="2147346"/>
        <a:ext cx="8902049" cy="411223"/>
      </dsp:txXfrm>
    </dsp:sp>
    <dsp:sp modelId="{E5C15350-18E4-4B9D-ACE9-5793839901A4}">
      <dsp:nvSpPr>
        <dsp:cNvPr id="0" name=""/>
        <dsp:cNvSpPr/>
      </dsp:nvSpPr>
      <dsp:spPr>
        <a:xfrm>
          <a:off x="0" y="2635535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Aftermarket Devices</a:t>
          </a:r>
        </a:p>
      </dsp:txBody>
      <dsp:txXfrm>
        <a:off x="22246" y="2657781"/>
        <a:ext cx="8902049" cy="411223"/>
      </dsp:txXfrm>
    </dsp:sp>
    <dsp:sp modelId="{6ADE09E5-9D50-46B3-965B-D6DAB36BFD05}">
      <dsp:nvSpPr>
        <dsp:cNvPr id="0" name=""/>
        <dsp:cNvSpPr/>
      </dsp:nvSpPr>
      <dsp:spPr>
        <a:xfrm>
          <a:off x="0" y="3145970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New Vehicle Tech Includes Apple/Google Pay</a:t>
          </a:r>
        </a:p>
      </dsp:txBody>
      <dsp:txXfrm>
        <a:off x="22246" y="3168216"/>
        <a:ext cx="8902049" cy="411223"/>
      </dsp:txXfrm>
    </dsp:sp>
    <dsp:sp modelId="{36AD91F1-E86A-465E-8AEA-A6FFA2DB941D}">
      <dsp:nvSpPr>
        <dsp:cNvPr id="0" name=""/>
        <dsp:cNvSpPr/>
      </dsp:nvSpPr>
      <dsp:spPr>
        <a:xfrm>
          <a:off x="0" y="3656405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Privacy4Cars Can Help:  </a:t>
          </a:r>
          <a:r>
            <a:rPr lang="en-US" sz="1900" kern="1200">
              <a:hlinkClick xmlns:r="http://schemas.openxmlformats.org/officeDocument/2006/relationships" r:id="rId1"/>
            </a:rPr>
            <a:t>https://privacy4cars.com/</a:t>
          </a:r>
          <a:r>
            <a:rPr lang="en-US" sz="1900" kern="1200"/>
            <a:t> </a:t>
          </a:r>
        </a:p>
      </dsp:txBody>
      <dsp:txXfrm>
        <a:off x="22246" y="3678651"/>
        <a:ext cx="8902049" cy="4112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0B166-DA5D-4C69-BFE2-49FB62B80013}">
      <dsp:nvSpPr>
        <dsp:cNvPr id="0" name=""/>
        <dsp:cNvSpPr/>
      </dsp:nvSpPr>
      <dsp:spPr>
        <a:xfrm>
          <a:off x="53" y="186186"/>
          <a:ext cx="5091244" cy="1625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All the Security Measurers Can’t Fix an Employee Clicking on a Malicious Link or Opening an Attachment</a:t>
          </a:r>
          <a:endParaRPr lang="en-US" sz="2500" kern="1200"/>
        </a:p>
      </dsp:txBody>
      <dsp:txXfrm>
        <a:off x="53" y="186186"/>
        <a:ext cx="5091244" cy="1625092"/>
      </dsp:txXfrm>
    </dsp:sp>
    <dsp:sp modelId="{C6BEF64E-E71A-4A64-9DFA-103816FAAB1A}">
      <dsp:nvSpPr>
        <dsp:cNvPr id="0" name=""/>
        <dsp:cNvSpPr/>
      </dsp:nvSpPr>
      <dsp:spPr>
        <a:xfrm>
          <a:off x="53" y="1811278"/>
          <a:ext cx="5091244" cy="14068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/>
            <a:t>Cyber Crooks Know this is the </a:t>
          </a:r>
          <a:r>
            <a:rPr lang="en-US" sz="2500" b="1" i="0" kern="1200"/>
            <a:t>Weak-Link</a:t>
          </a:r>
          <a:endParaRPr lang="en-US" sz="2500" kern="1200"/>
        </a:p>
      </dsp:txBody>
      <dsp:txXfrm>
        <a:off x="53" y="1811278"/>
        <a:ext cx="5091244" cy="1406812"/>
      </dsp:txXfrm>
    </dsp:sp>
    <dsp:sp modelId="{1F6CEC89-10B0-4B97-B118-A6D83F6D116C}">
      <dsp:nvSpPr>
        <dsp:cNvPr id="0" name=""/>
        <dsp:cNvSpPr/>
      </dsp:nvSpPr>
      <dsp:spPr>
        <a:xfrm>
          <a:off x="5804072" y="186186"/>
          <a:ext cx="5091244" cy="16250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Social Engineering – Paying Fraudulent Invoices from Spoofed e-mail Address</a:t>
          </a:r>
          <a:endParaRPr lang="en-US" sz="2500" kern="1200"/>
        </a:p>
      </dsp:txBody>
      <dsp:txXfrm>
        <a:off x="5804072" y="186186"/>
        <a:ext cx="5091244" cy="1625092"/>
      </dsp:txXfrm>
    </dsp:sp>
    <dsp:sp modelId="{DC963F90-6BE0-4495-AC76-A0027F4BF7B4}">
      <dsp:nvSpPr>
        <dsp:cNvPr id="0" name=""/>
        <dsp:cNvSpPr/>
      </dsp:nvSpPr>
      <dsp:spPr>
        <a:xfrm>
          <a:off x="5804072" y="1811278"/>
          <a:ext cx="5091244" cy="140681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b="0" i="0" kern="1200"/>
            <a:t>Accountant sends email to Pay XYZ Company but the email was from the Bad-Guys    </a:t>
          </a:r>
          <a:endParaRPr lang="en-US" sz="2500" kern="1200"/>
        </a:p>
      </dsp:txBody>
      <dsp:txXfrm>
        <a:off x="5804072" y="1811278"/>
        <a:ext cx="5091244" cy="14068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B42F3-634D-4ED6-8EC2-E369D416C63F}">
      <dsp:nvSpPr>
        <dsp:cNvPr id="0" name=""/>
        <dsp:cNvSpPr/>
      </dsp:nvSpPr>
      <dsp:spPr>
        <a:xfrm>
          <a:off x="0" y="0"/>
          <a:ext cx="8389434" cy="612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Rates Increased an Average of Greater than 20% in 2022  - Much More for Certain Industries and Companies with any Claims </a:t>
          </a:r>
          <a:endParaRPr lang="en-US" sz="1600" kern="1200" dirty="0"/>
        </a:p>
      </dsp:txBody>
      <dsp:txXfrm>
        <a:off x="17947" y="17947"/>
        <a:ext cx="7656515" cy="576875"/>
      </dsp:txXfrm>
    </dsp:sp>
    <dsp:sp modelId="{6FE9E663-4064-4855-80C3-09A88DA8D707}">
      <dsp:nvSpPr>
        <dsp:cNvPr id="0" name=""/>
        <dsp:cNvSpPr/>
      </dsp:nvSpPr>
      <dsp:spPr>
        <a:xfrm>
          <a:off x="626483" y="697876"/>
          <a:ext cx="8389434" cy="612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Decreasing Coverage, Limits and Capacity  </a:t>
          </a:r>
          <a:endParaRPr lang="en-US" sz="1600" kern="1200" dirty="0"/>
        </a:p>
      </dsp:txBody>
      <dsp:txXfrm>
        <a:off x="644430" y="715823"/>
        <a:ext cx="7328756" cy="576875"/>
      </dsp:txXfrm>
    </dsp:sp>
    <dsp:sp modelId="{D0DF8045-D13A-40F6-818B-0C7D2065CB5B}">
      <dsp:nvSpPr>
        <dsp:cNvPr id="0" name=""/>
        <dsp:cNvSpPr/>
      </dsp:nvSpPr>
      <dsp:spPr>
        <a:xfrm>
          <a:off x="1252967" y="1395753"/>
          <a:ext cx="8389434" cy="612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Some Commentaries that Cyber Insurance is not Sustainable Due to Global Unprofitable Loss Ratio</a:t>
          </a:r>
          <a:endParaRPr lang="en-US" sz="1600" kern="1200" dirty="0"/>
        </a:p>
      </dsp:txBody>
      <dsp:txXfrm>
        <a:off x="1270914" y="1413700"/>
        <a:ext cx="7328756" cy="576875"/>
      </dsp:txXfrm>
    </dsp:sp>
    <dsp:sp modelId="{B1A659B5-DB46-416B-89EF-69DE3A3D24E9}">
      <dsp:nvSpPr>
        <dsp:cNvPr id="0" name=""/>
        <dsp:cNvSpPr/>
      </dsp:nvSpPr>
      <dsp:spPr>
        <a:xfrm>
          <a:off x="1879451" y="2093630"/>
          <a:ext cx="8389434" cy="6127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Government Officials are Lobbying Insurance to Avoid Paying Ransomware </a:t>
          </a:r>
          <a:endParaRPr lang="en-US" sz="1600" kern="1200"/>
        </a:p>
      </dsp:txBody>
      <dsp:txXfrm>
        <a:off x="1897398" y="2111577"/>
        <a:ext cx="7328756" cy="576875"/>
      </dsp:txXfrm>
    </dsp:sp>
    <dsp:sp modelId="{B5EEB87D-42FA-499D-A205-994412E27E3F}">
      <dsp:nvSpPr>
        <dsp:cNvPr id="0" name=""/>
        <dsp:cNvSpPr/>
      </dsp:nvSpPr>
      <dsp:spPr>
        <a:xfrm>
          <a:off x="2505935" y="2791507"/>
          <a:ext cx="8389434" cy="6127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Task Force is Examining the Feasibility of a Cyber Back-Stop Similar to NFIP Flood Coverage </a:t>
          </a:r>
          <a:endParaRPr lang="en-US" sz="1600" kern="1200"/>
        </a:p>
      </dsp:txBody>
      <dsp:txXfrm>
        <a:off x="2523882" y="2809454"/>
        <a:ext cx="7328756" cy="576875"/>
      </dsp:txXfrm>
    </dsp:sp>
    <dsp:sp modelId="{D20B03D9-F1E2-440D-84C3-11DA65AD173B}">
      <dsp:nvSpPr>
        <dsp:cNvPr id="0" name=""/>
        <dsp:cNvSpPr/>
      </dsp:nvSpPr>
      <dsp:spPr>
        <a:xfrm>
          <a:off x="7991134" y="447662"/>
          <a:ext cx="398300" cy="398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080751" y="447662"/>
        <a:ext cx="219066" cy="299721"/>
      </dsp:txXfrm>
    </dsp:sp>
    <dsp:sp modelId="{8C41A1A4-EC36-4FC2-AA2A-3C2892FBBB59}">
      <dsp:nvSpPr>
        <dsp:cNvPr id="0" name=""/>
        <dsp:cNvSpPr/>
      </dsp:nvSpPr>
      <dsp:spPr>
        <a:xfrm>
          <a:off x="8617618" y="1145539"/>
          <a:ext cx="398300" cy="398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707235" y="1145539"/>
        <a:ext cx="219066" cy="299721"/>
      </dsp:txXfrm>
    </dsp:sp>
    <dsp:sp modelId="{7741487C-7A46-4A77-BFE8-CF7948DB4DF6}">
      <dsp:nvSpPr>
        <dsp:cNvPr id="0" name=""/>
        <dsp:cNvSpPr/>
      </dsp:nvSpPr>
      <dsp:spPr>
        <a:xfrm>
          <a:off x="9244102" y="1833203"/>
          <a:ext cx="398300" cy="398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333719" y="1833203"/>
        <a:ext cx="219066" cy="299721"/>
      </dsp:txXfrm>
    </dsp:sp>
    <dsp:sp modelId="{323CAFE5-3004-46E3-AFC1-721ACC40D900}">
      <dsp:nvSpPr>
        <dsp:cNvPr id="0" name=""/>
        <dsp:cNvSpPr/>
      </dsp:nvSpPr>
      <dsp:spPr>
        <a:xfrm>
          <a:off x="9870585" y="2537888"/>
          <a:ext cx="398300" cy="3983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960202" y="2537888"/>
        <a:ext cx="219066" cy="29972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BFD86-8FA9-4885-BEA0-C9B8DFFEE395}">
      <dsp:nvSpPr>
        <dsp:cNvPr id="0" name=""/>
        <dsp:cNvSpPr/>
      </dsp:nvSpPr>
      <dsp:spPr>
        <a:xfrm>
          <a:off x="0" y="4128"/>
          <a:ext cx="6496050" cy="904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C361E-84AB-43D7-A244-2E143AAF9796}">
      <dsp:nvSpPr>
        <dsp:cNvPr id="0" name=""/>
        <dsp:cNvSpPr/>
      </dsp:nvSpPr>
      <dsp:spPr>
        <a:xfrm>
          <a:off x="273542" y="207589"/>
          <a:ext cx="497835" cy="497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F9CC7-98D9-4286-971E-065394B4D41E}">
      <dsp:nvSpPr>
        <dsp:cNvPr id="0" name=""/>
        <dsp:cNvSpPr/>
      </dsp:nvSpPr>
      <dsp:spPr>
        <a:xfrm>
          <a:off x="1044919" y="4128"/>
          <a:ext cx="5419481" cy="96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3" tIns="101683" rIns="101683" bIns="1016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Hire an IT Cyber Consultant – </a:t>
          </a:r>
          <a:r>
            <a:rPr lang="en-US" sz="1800" b="0" i="0" kern="1200" dirty="0" err="1"/>
            <a:t>ComplyNet</a:t>
          </a:r>
          <a:r>
            <a:rPr lang="en-US" sz="1800" b="0" i="0" kern="1200" dirty="0"/>
            <a:t> is a Reputable Vendor </a:t>
          </a:r>
          <a:r>
            <a:rPr lang="en-US" sz="1800" b="0" i="0" kern="1200" dirty="0">
              <a:hlinkClick xmlns:r="http://schemas.openxmlformats.org/officeDocument/2006/relationships" r:id="rId3"/>
            </a:rPr>
            <a:t>https://complynet.com/</a:t>
          </a:r>
          <a:r>
            <a:rPr lang="en-US" sz="1800" b="0" i="0" kern="1200" dirty="0"/>
            <a:t>  </a:t>
          </a:r>
          <a:endParaRPr lang="en-US" sz="1800" kern="1200" dirty="0"/>
        </a:p>
      </dsp:txBody>
      <dsp:txXfrm>
        <a:off x="1044919" y="4128"/>
        <a:ext cx="5419481" cy="960788"/>
      </dsp:txXfrm>
    </dsp:sp>
    <dsp:sp modelId="{94611CFD-6606-49EC-877B-E4044CF2672C}">
      <dsp:nvSpPr>
        <dsp:cNvPr id="0" name=""/>
        <dsp:cNvSpPr/>
      </dsp:nvSpPr>
      <dsp:spPr>
        <a:xfrm>
          <a:off x="0" y="1205113"/>
          <a:ext cx="6496050" cy="904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54068-15EE-403E-83DF-3E4554C717C0}">
      <dsp:nvSpPr>
        <dsp:cNvPr id="0" name=""/>
        <dsp:cNvSpPr/>
      </dsp:nvSpPr>
      <dsp:spPr>
        <a:xfrm>
          <a:off x="273542" y="1408574"/>
          <a:ext cx="497835" cy="49734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30479-92EB-4833-BE4A-6A99AB8CA592}">
      <dsp:nvSpPr>
        <dsp:cNvPr id="0" name=""/>
        <dsp:cNvSpPr/>
      </dsp:nvSpPr>
      <dsp:spPr>
        <a:xfrm>
          <a:off x="1044919" y="1205113"/>
          <a:ext cx="2923222" cy="96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3" tIns="101683" rIns="101683" bIns="10168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Consult with Your Attorney About Revising Vendor Contracts – Especially with DMS:</a:t>
          </a:r>
          <a:endParaRPr lang="en-US" sz="1400" kern="1200" dirty="0"/>
        </a:p>
      </dsp:txBody>
      <dsp:txXfrm>
        <a:off x="1044919" y="1205113"/>
        <a:ext cx="2923222" cy="960788"/>
      </dsp:txXfrm>
    </dsp:sp>
    <dsp:sp modelId="{46442F3D-7EC0-4BFE-9078-797268A0413B}">
      <dsp:nvSpPr>
        <dsp:cNvPr id="0" name=""/>
        <dsp:cNvSpPr/>
      </dsp:nvSpPr>
      <dsp:spPr>
        <a:xfrm>
          <a:off x="3968141" y="1205113"/>
          <a:ext cx="2496258" cy="90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02" tIns="95702" rIns="95702" bIns="9570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Vendor is Responsible for Any Downstream Cyber Claims and Liabilities </a:t>
          </a:r>
          <a:endParaRPr lang="en-US" sz="1100" kern="1200"/>
        </a:p>
      </dsp:txBody>
      <dsp:txXfrm>
        <a:off x="3968141" y="1205113"/>
        <a:ext cx="2496258" cy="904271"/>
      </dsp:txXfrm>
    </dsp:sp>
    <dsp:sp modelId="{D0745120-8409-4EAA-B6B0-DE3C9B0F26BB}">
      <dsp:nvSpPr>
        <dsp:cNvPr id="0" name=""/>
        <dsp:cNvSpPr/>
      </dsp:nvSpPr>
      <dsp:spPr>
        <a:xfrm>
          <a:off x="0" y="2406098"/>
          <a:ext cx="6496050" cy="904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CC8F0-FF48-4B03-BA32-0DA076D53F65}">
      <dsp:nvSpPr>
        <dsp:cNvPr id="0" name=""/>
        <dsp:cNvSpPr/>
      </dsp:nvSpPr>
      <dsp:spPr>
        <a:xfrm>
          <a:off x="273542" y="2609559"/>
          <a:ext cx="497835" cy="49734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00DF-9FC8-43D1-92DF-3873CBD70D68}">
      <dsp:nvSpPr>
        <dsp:cNvPr id="0" name=""/>
        <dsp:cNvSpPr/>
      </dsp:nvSpPr>
      <dsp:spPr>
        <a:xfrm>
          <a:off x="1044919" y="2406098"/>
          <a:ext cx="5419481" cy="96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3" tIns="101683" rIns="101683" bIns="1016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Require Vendors Name You as an Additional Insured on their Cyber Policies</a:t>
          </a:r>
          <a:endParaRPr lang="en-US" sz="1800" kern="1200" dirty="0"/>
        </a:p>
      </dsp:txBody>
      <dsp:txXfrm>
        <a:off x="1044919" y="2406098"/>
        <a:ext cx="5419481" cy="960788"/>
      </dsp:txXfrm>
    </dsp:sp>
    <dsp:sp modelId="{877F7BF3-D2CD-41D6-8CC1-349B7A00CEB2}">
      <dsp:nvSpPr>
        <dsp:cNvPr id="0" name=""/>
        <dsp:cNvSpPr/>
      </dsp:nvSpPr>
      <dsp:spPr>
        <a:xfrm>
          <a:off x="0" y="3607083"/>
          <a:ext cx="6496050" cy="9042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C4B0A-06A2-4B92-827B-8C42A22C7E69}">
      <dsp:nvSpPr>
        <dsp:cNvPr id="0" name=""/>
        <dsp:cNvSpPr/>
      </dsp:nvSpPr>
      <dsp:spPr>
        <a:xfrm>
          <a:off x="273542" y="3810544"/>
          <a:ext cx="497835" cy="49734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D4E0E-5556-48CD-A243-7705B11238FC}">
      <dsp:nvSpPr>
        <dsp:cNvPr id="0" name=""/>
        <dsp:cNvSpPr/>
      </dsp:nvSpPr>
      <dsp:spPr>
        <a:xfrm>
          <a:off x="1044919" y="3607083"/>
          <a:ext cx="5419481" cy="960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83" tIns="101683" rIns="101683" bIns="10168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Employee Training and Mock Audits</a:t>
          </a:r>
          <a:endParaRPr lang="en-US" sz="1800" kern="1200" dirty="0"/>
        </a:p>
      </dsp:txBody>
      <dsp:txXfrm>
        <a:off x="1044919" y="3607083"/>
        <a:ext cx="5419481" cy="96078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83BB-F3F2-4A08-9AF9-141CDCDED32C}">
      <dsp:nvSpPr>
        <dsp:cNvPr id="0" name=""/>
        <dsp:cNvSpPr/>
      </dsp:nvSpPr>
      <dsp:spPr>
        <a:xfrm>
          <a:off x="4788" y="27400"/>
          <a:ext cx="4186843" cy="3349475"/>
        </a:xfrm>
        <a:prstGeom prst="homePlate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03" tIns="43180" rIns="590810" bIns="431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Words on the Page have Meaning: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 Court Cases, Attorneys Argue about “Terms &amp; Conditions” as opposed to just “Policy Limits”</a:t>
          </a:r>
        </a:p>
      </dsp:txBody>
      <dsp:txXfrm>
        <a:off x="4788" y="27400"/>
        <a:ext cx="3768159" cy="3349475"/>
      </dsp:txXfrm>
    </dsp:sp>
    <dsp:sp modelId="{3EB320E6-4A58-4247-916A-67B87CB014F9}">
      <dsp:nvSpPr>
        <dsp:cNvPr id="0" name=""/>
        <dsp:cNvSpPr/>
      </dsp:nvSpPr>
      <dsp:spPr>
        <a:xfrm>
          <a:off x="3354263" y="27400"/>
          <a:ext cx="4186843" cy="3349475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03" tIns="50800" rIns="147703" bIns="508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When we Perform a Policy Audit, we Read: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Page-by-Page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Line-by-Line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Word-by-Word</a:t>
          </a:r>
        </a:p>
      </dsp:txBody>
      <dsp:txXfrm>
        <a:off x="4191632" y="27400"/>
        <a:ext cx="2512105" cy="3349475"/>
      </dsp:txXfrm>
    </dsp:sp>
    <dsp:sp modelId="{61BB3BA1-2DA7-4F55-833D-7C71B99CEC24}">
      <dsp:nvSpPr>
        <dsp:cNvPr id="0" name=""/>
        <dsp:cNvSpPr/>
      </dsp:nvSpPr>
      <dsp:spPr>
        <a:xfrm>
          <a:off x="6703738" y="27400"/>
          <a:ext cx="4186843" cy="3349475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03" tIns="50800" rIns="147703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More Often-Than-Not: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Uncover Exclusionary Language or Coverage Deficiencies that could Make-a-Difference in your Overall Cost of Risk </a:t>
          </a:r>
        </a:p>
      </dsp:txBody>
      <dsp:txXfrm>
        <a:off x="7541107" y="27400"/>
        <a:ext cx="2512105" cy="3349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E20CD-65AA-4DF6-B9BD-0A62E4EBFE2A}">
      <dsp:nvSpPr>
        <dsp:cNvPr id="0" name=""/>
        <dsp:cNvSpPr/>
      </dsp:nvSpPr>
      <dsp:spPr>
        <a:xfrm>
          <a:off x="0" y="442799"/>
          <a:ext cx="6496050" cy="1797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Uncovered Catastrophic Claim/Event &amp; Perpetuation of Your Dealership</a:t>
          </a:r>
        </a:p>
      </dsp:txBody>
      <dsp:txXfrm>
        <a:off x="87728" y="530527"/>
        <a:ext cx="6320594" cy="1621664"/>
      </dsp:txXfrm>
    </dsp:sp>
    <dsp:sp modelId="{4C6C0AE0-098B-4AF5-9192-A0C13C8A46A3}">
      <dsp:nvSpPr>
        <dsp:cNvPr id="0" name=""/>
        <dsp:cNvSpPr/>
      </dsp:nvSpPr>
      <dsp:spPr>
        <a:xfrm>
          <a:off x="0" y="2332080"/>
          <a:ext cx="6496050" cy="1797120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8000"/>
                <a:lumMod val="114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Lack of Coverage on Smaller Claim = Time and Aggravation of Being Own Adjuster</a:t>
          </a:r>
        </a:p>
      </dsp:txBody>
      <dsp:txXfrm>
        <a:off x="87728" y="2419808"/>
        <a:ext cx="6320594" cy="1621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81FDB-F538-45CF-84DE-A0F717D3309E}">
      <dsp:nvSpPr>
        <dsp:cNvPr id="0" name=""/>
        <dsp:cNvSpPr/>
      </dsp:nvSpPr>
      <dsp:spPr>
        <a:xfrm>
          <a:off x="1062294" y="639964"/>
          <a:ext cx="1136953" cy="1136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66811-AE3B-45F0-A611-103FBF7A6053}">
      <dsp:nvSpPr>
        <dsp:cNvPr id="0" name=""/>
        <dsp:cNvSpPr/>
      </dsp:nvSpPr>
      <dsp:spPr>
        <a:xfrm>
          <a:off x="6552" y="1868264"/>
          <a:ext cx="3248437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Insurance is Not a Bank or Investment!</a:t>
          </a:r>
        </a:p>
      </dsp:txBody>
      <dsp:txXfrm>
        <a:off x="6552" y="1868264"/>
        <a:ext cx="3248437" cy="487265"/>
      </dsp:txXfrm>
    </dsp:sp>
    <dsp:sp modelId="{1D748307-3A29-4302-98DB-979B82944D36}">
      <dsp:nvSpPr>
        <dsp:cNvPr id="0" name=""/>
        <dsp:cNvSpPr/>
      </dsp:nvSpPr>
      <dsp:spPr>
        <a:xfrm>
          <a:off x="6552" y="2398016"/>
          <a:ext cx="3248437" cy="36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Caution Submitting Small Claims – Especially Property and Inventory Claims </a:t>
          </a:r>
        </a:p>
      </dsp:txBody>
      <dsp:txXfrm>
        <a:off x="6552" y="2398016"/>
        <a:ext cx="3248437" cy="366295"/>
      </dsp:txXfrm>
    </dsp:sp>
    <dsp:sp modelId="{C18D3FD7-9638-4826-B208-923534EDAADF}">
      <dsp:nvSpPr>
        <dsp:cNvPr id="0" name=""/>
        <dsp:cNvSpPr/>
      </dsp:nvSpPr>
      <dsp:spPr>
        <a:xfrm>
          <a:off x="4879208" y="639964"/>
          <a:ext cx="1136953" cy="1136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0256C-06DC-46B3-9BA4-FE8409BF8479}">
      <dsp:nvSpPr>
        <dsp:cNvPr id="0" name=""/>
        <dsp:cNvSpPr/>
      </dsp:nvSpPr>
      <dsp:spPr>
        <a:xfrm>
          <a:off x="3823466" y="1868264"/>
          <a:ext cx="3248437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Increase Deductibles</a:t>
          </a:r>
        </a:p>
      </dsp:txBody>
      <dsp:txXfrm>
        <a:off x="3823466" y="1868264"/>
        <a:ext cx="3248437" cy="487265"/>
      </dsp:txXfrm>
    </dsp:sp>
    <dsp:sp modelId="{CCEAE873-516E-4C94-ACB2-E4A158A3FF90}">
      <dsp:nvSpPr>
        <dsp:cNvPr id="0" name=""/>
        <dsp:cNvSpPr/>
      </dsp:nvSpPr>
      <dsp:spPr>
        <a:xfrm>
          <a:off x="3823466" y="2398016"/>
          <a:ext cx="3248437" cy="36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961B0-CD5E-43BA-AB24-E376AC69FF33}">
      <dsp:nvSpPr>
        <dsp:cNvPr id="0" name=""/>
        <dsp:cNvSpPr/>
      </dsp:nvSpPr>
      <dsp:spPr>
        <a:xfrm>
          <a:off x="8696122" y="639964"/>
          <a:ext cx="1136953" cy="1136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9CDB1-CBD2-44C2-9EA7-11674DDFCCEC}">
      <dsp:nvSpPr>
        <dsp:cNvPr id="0" name=""/>
        <dsp:cNvSpPr/>
      </dsp:nvSpPr>
      <dsp:spPr>
        <a:xfrm>
          <a:off x="7640380" y="1868264"/>
          <a:ext cx="3248437" cy="48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Always Submit Liability Claims</a:t>
          </a:r>
        </a:p>
      </dsp:txBody>
      <dsp:txXfrm>
        <a:off x="7640380" y="1868264"/>
        <a:ext cx="3248437" cy="487265"/>
      </dsp:txXfrm>
    </dsp:sp>
    <dsp:sp modelId="{BECB40E5-A299-448E-9513-D2CA6F440C88}">
      <dsp:nvSpPr>
        <dsp:cNvPr id="0" name=""/>
        <dsp:cNvSpPr/>
      </dsp:nvSpPr>
      <dsp:spPr>
        <a:xfrm>
          <a:off x="7640380" y="2398016"/>
          <a:ext cx="3248437" cy="36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4D07C-3DD4-40F4-A4EA-4561814FC651}">
      <dsp:nvSpPr>
        <dsp:cNvPr id="0" name=""/>
        <dsp:cNvSpPr/>
      </dsp:nvSpPr>
      <dsp:spPr>
        <a:xfrm>
          <a:off x="276718" y="43630"/>
          <a:ext cx="1369144" cy="13691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46BA3-734E-4C81-91F7-59829D055C2E}">
      <dsp:nvSpPr>
        <dsp:cNvPr id="0" name=""/>
        <dsp:cNvSpPr/>
      </dsp:nvSpPr>
      <dsp:spPr>
        <a:xfrm>
          <a:off x="564238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41D16-940C-41E6-9DE7-1456AB9E42F8}">
      <dsp:nvSpPr>
        <dsp:cNvPr id="0" name=""/>
        <dsp:cNvSpPr/>
      </dsp:nvSpPr>
      <dsp:spPr>
        <a:xfrm>
          <a:off x="193925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Contract with Ignite Compliance Partners  </a:t>
          </a:r>
          <a:r>
            <a:rPr lang="en-US" sz="1700" kern="1200">
              <a:hlinkClick xmlns:r="http://schemas.openxmlformats.org/officeDocument/2006/relationships" r:id="rId3"/>
            </a:rPr>
            <a:t>https://www.igniteconsultingpartners.com/</a:t>
          </a:r>
          <a:r>
            <a:rPr lang="en-US" sz="1700" kern="1200"/>
            <a:t> </a:t>
          </a:r>
        </a:p>
      </dsp:txBody>
      <dsp:txXfrm>
        <a:off x="1939251" y="43630"/>
        <a:ext cx="3227270" cy="1369144"/>
      </dsp:txXfrm>
    </dsp:sp>
    <dsp:sp modelId="{49CB163D-5503-45BF-8A8F-8B53A3C5741E}">
      <dsp:nvSpPr>
        <dsp:cNvPr id="0" name=""/>
        <dsp:cNvSpPr/>
      </dsp:nvSpPr>
      <dsp:spPr>
        <a:xfrm>
          <a:off x="5728848" y="43630"/>
          <a:ext cx="1369144" cy="13691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39C6D-AAE2-454A-80A1-3C8356D91B1D}">
      <dsp:nvSpPr>
        <dsp:cNvPr id="0" name=""/>
        <dsp:cNvSpPr/>
      </dsp:nvSpPr>
      <dsp:spPr>
        <a:xfrm>
          <a:off x="6016369" y="331150"/>
          <a:ext cx="794104" cy="79410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94EF1-048C-4657-97FD-FAAB22F25CA1}">
      <dsp:nvSpPr>
        <dsp:cNvPr id="0" name=""/>
        <dsp:cNvSpPr/>
      </dsp:nvSpPr>
      <dsp:spPr>
        <a:xfrm>
          <a:off x="7391381" y="43630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Lean-On Insurance Agent for Resources &amp; Safety Audits </a:t>
          </a:r>
        </a:p>
      </dsp:txBody>
      <dsp:txXfrm>
        <a:off x="7391381" y="43630"/>
        <a:ext cx="3227270" cy="1369144"/>
      </dsp:txXfrm>
    </dsp:sp>
    <dsp:sp modelId="{1BFF743F-B0A8-41C2-83C0-5C818E92F7DD}">
      <dsp:nvSpPr>
        <dsp:cNvPr id="0" name=""/>
        <dsp:cNvSpPr/>
      </dsp:nvSpPr>
      <dsp:spPr>
        <a:xfrm>
          <a:off x="276718" y="1991502"/>
          <a:ext cx="1369144" cy="13691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3331D-E0B0-4B18-94C2-2CEFD8DEAEFD}">
      <dsp:nvSpPr>
        <dsp:cNvPr id="0" name=""/>
        <dsp:cNvSpPr/>
      </dsp:nvSpPr>
      <dsp:spPr>
        <a:xfrm>
          <a:off x="564238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825F7-2B26-43EB-B2C7-4B4CF1681173}">
      <dsp:nvSpPr>
        <dsp:cNvPr id="0" name=""/>
        <dsp:cNvSpPr/>
      </dsp:nvSpPr>
      <dsp:spPr>
        <a:xfrm>
          <a:off x="193925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Conduct Monthly Safety Meetings </a:t>
          </a:r>
        </a:p>
      </dsp:txBody>
      <dsp:txXfrm>
        <a:off x="1939251" y="1991502"/>
        <a:ext cx="3227270" cy="1369144"/>
      </dsp:txXfrm>
    </dsp:sp>
    <dsp:sp modelId="{B2FA5313-E548-4D24-9491-04E5731F4346}">
      <dsp:nvSpPr>
        <dsp:cNvPr id="0" name=""/>
        <dsp:cNvSpPr/>
      </dsp:nvSpPr>
      <dsp:spPr>
        <a:xfrm>
          <a:off x="5728848" y="1991502"/>
          <a:ext cx="1369144" cy="13691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C934D-C7D4-46A3-AF13-40ABFBF5F3EF}">
      <dsp:nvSpPr>
        <dsp:cNvPr id="0" name=""/>
        <dsp:cNvSpPr/>
      </dsp:nvSpPr>
      <dsp:spPr>
        <a:xfrm>
          <a:off x="6016369" y="2279022"/>
          <a:ext cx="794104" cy="79410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F3CB9-E38E-4E48-9C83-E9A0484FE52D}">
      <dsp:nvSpPr>
        <dsp:cNvPr id="0" name=""/>
        <dsp:cNvSpPr/>
      </dsp:nvSpPr>
      <dsp:spPr>
        <a:xfrm>
          <a:off x="7391381" y="1991502"/>
          <a:ext cx="3227270" cy="1369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Hiring Practices – Background Checks </a:t>
          </a:r>
        </a:p>
      </dsp:txBody>
      <dsp:txXfrm>
        <a:off x="7391381" y="1991502"/>
        <a:ext cx="3227270" cy="1369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D4B95-B287-492F-9364-D0B2E01A41DE}">
      <dsp:nvSpPr>
        <dsp:cNvPr id="0" name=""/>
        <dsp:cNvSpPr/>
      </dsp:nvSpPr>
      <dsp:spPr>
        <a:xfrm>
          <a:off x="0" y="2562579"/>
          <a:ext cx="10895369" cy="8410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Protect Loss Ratio and Underwriting Profile</a:t>
          </a:r>
        </a:p>
      </dsp:txBody>
      <dsp:txXfrm>
        <a:off x="0" y="2562579"/>
        <a:ext cx="10895369" cy="841095"/>
      </dsp:txXfrm>
    </dsp:sp>
    <dsp:sp modelId="{23189DBF-E8DB-4649-8467-C0EFA3D9DA0D}">
      <dsp:nvSpPr>
        <dsp:cNvPr id="0" name=""/>
        <dsp:cNvSpPr/>
      </dsp:nvSpPr>
      <dsp:spPr>
        <a:xfrm rot="10800000">
          <a:off x="0" y="1281590"/>
          <a:ext cx="10895369" cy="129360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Consider a “Vehicle Allowance” as Opposed to Demo</a:t>
          </a:r>
        </a:p>
      </dsp:txBody>
      <dsp:txXfrm rot="10800000">
        <a:off x="0" y="1281590"/>
        <a:ext cx="10895369" cy="840546"/>
      </dsp:txXfrm>
    </dsp:sp>
    <dsp:sp modelId="{259F48C3-AB15-4519-B7C8-B0EA267E40BF}">
      <dsp:nvSpPr>
        <dsp:cNvPr id="0" name=""/>
        <dsp:cNvSpPr/>
      </dsp:nvSpPr>
      <dsp:spPr>
        <a:xfrm rot="10800000">
          <a:off x="0" y="601"/>
          <a:ext cx="10895369" cy="1293605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Underwriter Concerns:  </a:t>
          </a:r>
        </a:p>
      </dsp:txBody>
      <dsp:txXfrm rot="-10800000">
        <a:off x="0" y="601"/>
        <a:ext cx="10895369" cy="454055"/>
      </dsp:txXfrm>
    </dsp:sp>
    <dsp:sp modelId="{BAA3A3AB-850C-4771-A91C-E440405E6D89}">
      <dsp:nvSpPr>
        <dsp:cNvPr id="0" name=""/>
        <dsp:cNvSpPr/>
      </dsp:nvSpPr>
      <dsp:spPr>
        <a:xfrm>
          <a:off x="0" y="454657"/>
          <a:ext cx="10895369" cy="386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Many Dealer Claims are Preventable by Better Controls with Dealer Plates	</a:t>
          </a:r>
        </a:p>
      </dsp:txBody>
      <dsp:txXfrm>
        <a:off x="0" y="454657"/>
        <a:ext cx="10895369" cy="3867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97464-C603-4D2C-94D3-1280D533914B}">
      <dsp:nvSpPr>
        <dsp:cNvPr id="0" name=""/>
        <dsp:cNvSpPr/>
      </dsp:nvSpPr>
      <dsp:spPr>
        <a:xfrm>
          <a:off x="2974264" y="1186842"/>
          <a:ext cx="2061183" cy="1030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Require Sub-Contracted Recon Centers, Repo Partners and DMS to Provide the Following Certificates:</a:t>
          </a:r>
        </a:p>
      </dsp:txBody>
      <dsp:txXfrm>
        <a:off x="3004449" y="1217027"/>
        <a:ext cx="2000813" cy="970221"/>
      </dsp:txXfrm>
    </dsp:sp>
    <dsp:sp modelId="{86FABC1E-CA59-46C3-B147-6FD775C19943}">
      <dsp:nvSpPr>
        <dsp:cNvPr id="0" name=""/>
        <dsp:cNvSpPr/>
      </dsp:nvSpPr>
      <dsp:spPr>
        <a:xfrm rot="18289469">
          <a:off x="4725810" y="1082302"/>
          <a:ext cx="14437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43748" y="272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1591" y="1073454"/>
        <a:ext cx="72187" cy="72187"/>
      </dsp:txXfrm>
    </dsp:sp>
    <dsp:sp modelId="{AEDDAE61-0429-4760-BA43-DBCDE0C2AA8A}">
      <dsp:nvSpPr>
        <dsp:cNvPr id="0" name=""/>
        <dsp:cNvSpPr/>
      </dsp:nvSpPr>
      <dsp:spPr>
        <a:xfrm>
          <a:off x="5859921" y="1662"/>
          <a:ext cx="2061183" cy="1030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Additional Insured </a:t>
          </a:r>
          <a:r>
            <a:rPr lang="en-US" sz="1800" kern="1200" dirty="0"/>
            <a:t>Status</a:t>
          </a:r>
        </a:p>
      </dsp:txBody>
      <dsp:txXfrm>
        <a:off x="5890106" y="31847"/>
        <a:ext cx="2000813" cy="970221"/>
      </dsp:txXfrm>
    </dsp:sp>
    <dsp:sp modelId="{D11A1ED0-4C8B-4991-8507-9774F1C7115B}">
      <dsp:nvSpPr>
        <dsp:cNvPr id="0" name=""/>
        <dsp:cNvSpPr/>
      </dsp:nvSpPr>
      <dsp:spPr>
        <a:xfrm>
          <a:off x="5035448" y="1674892"/>
          <a:ext cx="8244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24473" y="272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27073" y="1681526"/>
        <a:ext cx="41223" cy="41223"/>
      </dsp:txXfrm>
    </dsp:sp>
    <dsp:sp modelId="{9AB5AE96-A7F6-4C47-8178-8FC92CD57F1B}">
      <dsp:nvSpPr>
        <dsp:cNvPr id="0" name=""/>
        <dsp:cNvSpPr/>
      </dsp:nvSpPr>
      <dsp:spPr>
        <a:xfrm>
          <a:off x="5859921" y="1186842"/>
          <a:ext cx="2061183" cy="1030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Primary and </a:t>
          </a:r>
          <a:r>
            <a:rPr lang="en-US" sz="1800" kern="1200" dirty="0"/>
            <a:t>Non-Contributory</a:t>
          </a:r>
          <a:r>
            <a:rPr lang="en-US" sz="1300" kern="1200" dirty="0"/>
            <a:t> Status</a:t>
          </a:r>
        </a:p>
      </dsp:txBody>
      <dsp:txXfrm>
        <a:off x="5890106" y="1217027"/>
        <a:ext cx="2000813" cy="970221"/>
      </dsp:txXfrm>
    </dsp:sp>
    <dsp:sp modelId="{09CDE7EB-9AD5-4E4F-BB35-04954C015386}">
      <dsp:nvSpPr>
        <dsp:cNvPr id="0" name=""/>
        <dsp:cNvSpPr/>
      </dsp:nvSpPr>
      <dsp:spPr>
        <a:xfrm rot="3310531">
          <a:off x="4725810" y="2267482"/>
          <a:ext cx="14437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43748" y="2724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1591" y="2258635"/>
        <a:ext cx="72187" cy="72187"/>
      </dsp:txXfrm>
    </dsp:sp>
    <dsp:sp modelId="{53768B12-0D35-464B-94F3-1E88CCC81CDC}">
      <dsp:nvSpPr>
        <dsp:cNvPr id="0" name=""/>
        <dsp:cNvSpPr/>
      </dsp:nvSpPr>
      <dsp:spPr>
        <a:xfrm>
          <a:off x="5859921" y="2372023"/>
          <a:ext cx="2061183" cy="10305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Waiver of </a:t>
          </a:r>
          <a:r>
            <a:rPr lang="en-US" sz="1800" kern="1200" dirty="0"/>
            <a:t>Subrogation</a:t>
          </a:r>
        </a:p>
      </dsp:txBody>
      <dsp:txXfrm>
        <a:off x="5890106" y="2402208"/>
        <a:ext cx="2000813" cy="9702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994E4-A6E2-460B-AF99-9BC75C9579FF}">
      <dsp:nvSpPr>
        <dsp:cNvPr id="0" name=""/>
        <dsp:cNvSpPr/>
      </dsp:nvSpPr>
      <dsp:spPr>
        <a:xfrm>
          <a:off x="0" y="0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Extended Warranties</a:t>
          </a:r>
        </a:p>
      </dsp:txBody>
      <dsp:txXfrm>
        <a:off x="26138" y="26138"/>
        <a:ext cx="6485086" cy="840139"/>
      </dsp:txXfrm>
    </dsp:sp>
    <dsp:sp modelId="{6F308847-B805-40BE-ACF7-4B8E94077325}">
      <dsp:nvSpPr>
        <dsp:cNvPr id="0" name=""/>
        <dsp:cNvSpPr/>
      </dsp:nvSpPr>
      <dsp:spPr>
        <a:xfrm>
          <a:off x="630091" y="1054672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Credit Life and Disability</a:t>
          </a:r>
        </a:p>
      </dsp:txBody>
      <dsp:txXfrm>
        <a:off x="656229" y="1080810"/>
        <a:ext cx="6261043" cy="840139"/>
      </dsp:txXfrm>
    </dsp:sp>
    <dsp:sp modelId="{C97E9062-B80E-4812-B32D-4CCE7AEBFCD8}">
      <dsp:nvSpPr>
        <dsp:cNvPr id="0" name=""/>
        <dsp:cNvSpPr/>
      </dsp:nvSpPr>
      <dsp:spPr>
        <a:xfrm>
          <a:off x="1250778" y="2109345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Loan/Lease Gap – Negative Equity on a Loan after an Accident</a:t>
          </a:r>
        </a:p>
      </dsp:txBody>
      <dsp:txXfrm>
        <a:off x="1276916" y="2135483"/>
        <a:ext cx="6270448" cy="840139"/>
      </dsp:txXfrm>
    </dsp:sp>
    <dsp:sp modelId="{C0E9F39D-FB43-482B-95D1-58AF2CC6DD45}">
      <dsp:nvSpPr>
        <dsp:cNvPr id="0" name=""/>
        <dsp:cNvSpPr/>
      </dsp:nvSpPr>
      <dsp:spPr>
        <a:xfrm>
          <a:off x="1880870" y="3164018"/>
          <a:ext cx="7523481" cy="892415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Also Includes </a:t>
          </a:r>
          <a:r>
            <a:rPr lang="en-US" sz="2300" i="1" kern="1200"/>
            <a:t>Failure to Offer </a:t>
          </a:r>
          <a:r>
            <a:rPr lang="en-US" sz="2300" kern="1200"/>
            <a:t>a Warranty </a:t>
          </a:r>
        </a:p>
      </dsp:txBody>
      <dsp:txXfrm>
        <a:off x="1907008" y="3190156"/>
        <a:ext cx="6261043" cy="840139"/>
      </dsp:txXfrm>
    </dsp:sp>
    <dsp:sp modelId="{FFBBFFFA-661E-4389-BE45-94FD208F1838}">
      <dsp:nvSpPr>
        <dsp:cNvPr id="0" name=""/>
        <dsp:cNvSpPr/>
      </dsp:nvSpPr>
      <dsp:spPr>
        <a:xfrm>
          <a:off x="6943411" y="683509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073927" y="683509"/>
        <a:ext cx="319038" cy="436503"/>
      </dsp:txXfrm>
    </dsp:sp>
    <dsp:sp modelId="{D948623A-93B7-4741-B1EE-96E655F0A1A1}">
      <dsp:nvSpPr>
        <dsp:cNvPr id="0" name=""/>
        <dsp:cNvSpPr/>
      </dsp:nvSpPr>
      <dsp:spPr>
        <a:xfrm>
          <a:off x="7573503" y="1738181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26289"/>
            <a:satOff val="-67"/>
            <a:lumOff val="1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726289"/>
              <a:satOff val="-67"/>
              <a:lumOff val="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704019" y="1738181"/>
        <a:ext cx="319038" cy="436503"/>
      </dsp:txXfrm>
    </dsp:sp>
    <dsp:sp modelId="{842E3A75-ECFA-44D9-9074-5C90F4768DFD}">
      <dsp:nvSpPr>
        <dsp:cNvPr id="0" name=""/>
        <dsp:cNvSpPr/>
      </dsp:nvSpPr>
      <dsp:spPr>
        <a:xfrm>
          <a:off x="8194190" y="2792854"/>
          <a:ext cx="580070" cy="580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24706" y="2792854"/>
        <a:ext cx="319038" cy="4365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532C8-6C33-4664-86B7-D90E6AFB82A7}">
      <dsp:nvSpPr>
        <dsp:cNvPr id="0" name=""/>
        <dsp:cNvSpPr/>
      </dsp:nvSpPr>
      <dsp:spPr>
        <a:xfrm>
          <a:off x="159600" y="2396"/>
          <a:ext cx="3021762" cy="151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Required When the Dealer-Owned Finance Company Retains the Title as Opposed to Transferring (LHPH)</a:t>
          </a:r>
        </a:p>
      </dsp:txBody>
      <dsp:txXfrm>
        <a:off x="203852" y="46648"/>
        <a:ext cx="2933258" cy="1422377"/>
      </dsp:txXfrm>
    </dsp:sp>
    <dsp:sp modelId="{7463E2CD-6B66-44EA-B52A-9625768BD9DC}">
      <dsp:nvSpPr>
        <dsp:cNvPr id="0" name=""/>
        <dsp:cNvSpPr/>
      </dsp:nvSpPr>
      <dsp:spPr>
        <a:xfrm>
          <a:off x="461776" y="1513278"/>
          <a:ext cx="302176" cy="1133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161"/>
              </a:lnTo>
              <a:lnTo>
                <a:pt x="302176" y="11331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0A549-6C9E-4DDC-8D12-A77B7B59B1D4}">
      <dsp:nvSpPr>
        <dsp:cNvPr id="0" name=""/>
        <dsp:cNvSpPr/>
      </dsp:nvSpPr>
      <dsp:spPr>
        <a:xfrm>
          <a:off x="763952" y="1890998"/>
          <a:ext cx="2417410" cy="151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What Happens When the Customer Drops their Liability Insurance?</a:t>
          </a:r>
        </a:p>
      </dsp:txBody>
      <dsp:txXfrm>
        <a:off x="808204" y="1935250"/>
        <a:ext cx="2328906" cy="1422377"/>
      </dsp:txXfrm>
    </dsp:sp>
    <dsp:sp modelId="{F69BE7E3-8507-46D9-BB43-6D910072071E}">
      <dsp:nvSpPr>
        <dsp:cNvPr id="0" name=""/>
        <dsp:cNvSpPr/>
      </dsp:nvSpPr>
      <dsp:spPr>
        <a:xfrm>
          <a:off x="3936803" y="2396"/>
          <a:ext cx="3021762" cy="151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May Also Help with Liabilities from Named Driver Only Policies</a:t>
          </a:r>
        </a:p>
      </dsp:txBody>
      <dsp:txXfrm>
        <a:off x="3981055" y="46648"/>
        <a:ext cx="2933258" cy="1422377"/>
      </dsp:txXfrm>
    </dsp:sp>
    <dsp:sp modelId="{A7890D64-45B7-4D2D-985B-E4018FB4A362}">
      <dsp:nvSpPr>
        <dsp:cNvPr id="0" name=""/>
        <dsp:cNvSpPr/>
      </dsp:nvSpPr>
      <dsp:spPr>
        <a:xfrm>
          <a:off x="7714007" y="2396"/>
          <a:ext cx="3021762" cy="1510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is a Separate Policy</a:t>
          </a:r>
        </a:p>
      </dsp:txBody>
      <dsp:txXfrm>
        <a:off x="7758259" y="46648"/>
        <a:ext cx="2933258" cy="1422377"/>
      </dsp:txXfrm>
    </dsp:sp>
    <dsp:sp modelId="{20D4854B-D2B9-481A-BA18-7E4DA6CED313}">
      <dsp:nvSpPr>
        <dsp:cNvPr id="0" name=""/>
        <dsp:cNvSpPr/>
      </dsp:nvSpPr>
      <dsp:spPr>
        <a:xfrm>
          <a:off x="8016183" y="1513278"/>
          <a:ext cx="302176" cy="1133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161"/>
              </a:lnTo>
              <a:lnTo>
                <a:pt x="302176" y="11331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9BEE9-4D18-48A7-B665-A5899683FD7D}">
      <dsp:nvSpPr>
        <dsp:cNvPr id="0" name=""/>
        <dsp:cNvSpPr/>
      </dsp:nvSpPr>
      <dsp:spPr>
        <a:xfrm>
          <a:off x="8318359" y="1890998"/>
          <a:ext cx="2417410" cy="15108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Coverage is NOT Included in the Dealer Liability</a:t>
          </a:r>
        </a:p>
      </dsp:txBody>
      <dsp:txXfrm>
        <a:off x="8362611" y="1935250"/>
        <a:ext cx="2328906" cy="14223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836B5-0A60-455E-B7AB-63D5B5FBD9C5}">
      <dsp:nvSpPr>
        <dsp:cNvPr id="0" name=""/>
        <dsp:cNvSpPr/>
      </dsp:nvSpPr>
      <dsp:spPr>
        <a:xfrm>
          <a:off x="0" y="270000"/>
          <a:ext cx="6496050" cy="1965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/>
            <a:t>Lawsuits for “Any Unequal Treatment of Any Protected Class”</a:t>
          </a:r>
          <a:endParaRPr lang="en-US" sz="3500" kern="1200"/>
        </a:p>
      </dsp:txBody>
      <dsp:txXfrm>
        <a:off x="95953" y="365953"/>
        <a:ext cx="6304144" cy="1773693"/>
      </dsp:txXfrm>
    </dsp:sp>
    <dsp:sp modelId="{C9C83F06-E380-4583-8B1D-79E4F211A1C4}">
      <dsp:nvSpPr>
        <dsp:cNvPr id="0" name=""/>
        <dsp:cNvSpPr/>
      </dsp:nvSpPr>
      <dsp:spPr>
        <a:xfrm>
          <a:off x="0" y="2336400"/>
          <a:ext cx="6496050" cy="1965599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tint val="98000"/>
                <a:lumMod val="114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/>
            <a:t>Age, Gender, Race, Sexual Orientation, Religion, Body Appearance </a:t>
          </a:r>
          <a:endParaRPr lang="en-US" sz="3500" kern="1200"/>
        </a:p>
      </dsp:txBody>
      <dsp:txXfrm>
        <a:off x="95953" y="2432353"/>
        <a:ext cx="6304144" cy="1773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8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0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4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1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27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10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lerrisksolutions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0279" y="1325880"/>
            <a:ext cx="3344020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>
                <a:solidFill>
                  <a:srgbClr val="FF0000"/>
                </a:solidFill>
              </a:rPr>
              <a:t>Insurance Coverage &amp; </a:t>
            </a:r>
            <a:br>
              <a:rPr lang="en-US" sz="3800" dirty="0">
                <a:solidFill>
                  <a:srgbClr val="FF0000"/>
                </a:solidFill>
              </a:rPr>
            </a:br>
            <a:r>
              <a:rPr lang="en-US" sz="3800" dirty="0">
                <a:solidFill>
                  <a:srgbClr val="FF0000"/>
                </a:solidFill>
              </a:rPr>
              <a:t>The Total Cost </a:t>
            </a:r>
            <a:br>
              <a:rPr lang="en-US" sz="3800" dirty="0">
                <a:solidFill>
                  <a:srgbClr val="FF0000"/>
                </a:solidFill>
              </a:rPr>
            </a:br>
            <a:r>
              <a:rPr lang="en-US" sz="3800" dirty="0">
                <a:solidFill>
                  <a:srgbClr val="FF0000"/>
                </a:solidFill>
              </a:rPr>
              <a:t>of Risk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9732" y="4588329"/>
            <a:ext cx="3343149" cy="162197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Premium + Deductible        + </a:t>
            </a:r>
            <a:r>
              <a:rPr lang="en-US" sz="1800" dirty="0">
                <a:solidFill>
                  <a:srgbClr val="FFFF00"/>
                </a:solidFill>
              </a:rPr>
              <a:t>Un-Insured Claims             </a:t>
            </a:r>
            <a:r>
              <a:rPr lang="en-US" sz="1800" dirty="0">
                <a:solidFill>
                  <a:schemeClr val="tx1"/>
                </a:solidFill>
              </a:rPr>
              <a:t>= Total Cost of Risk</a:t>
            </a:r>
          </a:p>
          <a:p>
            <a:endParaRPr lang="en-US" sz="1800" dirty="0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E3D7A3-3BDF-2119-7C1B-0F73E180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55392" y="1333136"/>
            <a:ext cx="6275584" cy="41969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680A1-96F5-7A0A-652A-3078F4F4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Risk Avoidance – </a:t>
            </a:r>
            <a:br>
              <a:rPr lang="en-US" sz="3300">
                <a:solidFill>
                  <a:srgbClr val="EBEBEB"/>
                </a:solidFill>
              </a:rPr>
            </a:br>
            <a:r>
              <a:rPr lang="en-US" sz="3300">
                <a:solidFill>
                  <a:srgbClr val="EBEBEB"/>
                </a:solidFill>
              </a:rPr>
              <a:t>Use of Demos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FC4A23-A1B5-F317-CFC7-1397225E6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91357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91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93148-5172-7DC7-D666-BCD9804B6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EBEBEB"/>
                </a:solidFill>
              </a:rPr>
              <a:t>Risk Transfer Option #1</a:t>
            </a:r>
            <a:br>
              <a:rPr lang="en-US" sz="3300" dirty="0">
                <a:solidFill>
                  <a:srgbClr val="EBEBEB"/>
                </a:solidFill>
              </a:rPr>
            </a:br>
            <a:r>
              <a:rPr lang="en-US" sz="3300" dirty="0">
                <a:solidFill>
                  <a:srgbClr val="EBEBEB"/>
                </a:solidFill>
              </a:rPr>
              <a:t>Additional Insured Status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B4CFBA-9C89-C3C6-B2A8-46C2E8057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72055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42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B09EE-51F5-F025-F2CB-3A317882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8000">
                <a:solidFill>
                  <a:srgbClr val="FFFFFF"/>
                </a:solidFill>
              </a:rPr>
              <a:t>Risk Transfer </a:t>
            </a:r>
            <a:br>
              <a:rPr lang="en-US" sz="8000">
                <a:solidFill>
                  <a:srgbClr val="FFFFFF"/>
                </a:solidFill>
              </a:rPr>
            </a:br>
            <a:r>
              <a:rPr lang="en-US" sz="8000">
                <a:solidFill>
                  <a:srgbClr val="FFFFFF"/>
                </a:solidFill>
              </a:rPr>
              <a:t>Option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DE47E-7D30-7F08-BF9B-4111897F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457200">
              <a:buNone/>
            </a:pPr>
            <a:r>
              <a:rPr lang="en-US" sz="2400" cap="all"/>
              <a:t>Purchase Insurance</a:t>
            </a:r>
          </a:p>
        </p:txBody>
      </p:sp>
    </p:spTree>
    <p:extLst>
      <p:ext uri="{BB962C8B-B14F-4D97-AF65-F5344CB8AC3E}">
        <p14:creationId xmlns:p14="http://schemas.microsoft.com/office/powerpoint/2010/main" val="2892192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6A488-9408-4F95-13E6-469E9249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Critical Coverage for BHPH Dealers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7234C-2D7D-82D9-A9A3-5A9D71505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Errors &amp; Omissions</a:t>
            </a:r>
          </a:p>
          <a:p>
            <a:r>
              <a:rPr lang="en-US" dirty="0"/>
              <a:t>Discrimination &amp; Employment Practices Liability</a:t>
            </a:r>
          </a:p>
          <a:p>
            <a:r>
              <a:rPr lang="en-US" dirty="0"/>
              <a:t>Cyber Liability</a:t>
            </a:r>
          </a:p>
          <a:p>
            <a:r>
              <a:rPr lang="en-US" dirty="0"/>
              <a:t>Contingent Lease for LHPH</a:t>
            </a:r>
          </a:p>
        </p:txBody>
      </p:sp>
    </p:spTree>
    <p:extLst>
      <p:ext uri="{BB962C8B-B14F-4D97-AF65-F5344CB8AC3E}">
        <p14:creationId xmlns:p14="http://schemas.microsoft.com/office/powerpoint/2010/main" val="348526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59789-A898-9721-5A8D-978FDCF8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Errors &amp; Omissions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BD7BA-4DEF-8C04-B8FC-73ADA3B6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2400" b="1" u="sng" dirty="0"/>
              <a:t>E&amp;O </a:t>
            </a:r>
            <a:r>
              <a:rPr lang="en-US" altLang="en-US" sz="2400" u="sng" dirty="0"/>
              <a:t>Suite: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400" b="1" dirty="0"/>
              <a:t>MOST CRITICAL COVERAGE FOR BHPH DEALERS</a:t>
            </a:r>
          </a:p>
          <a:p>
            <a:pPr lvl="2" eaLnBrk="1" hangingPunct="1">
              <a:defRPr/>
            </a:pPr>
            <a:r>
              <a:rPr lang="en-US" altLang="en-US" sz="2400" dirty="0"/>
              <a:t>E&amp;O is More Important than </a:t>
            </a:r>
            <a:r>
              <a:rPr lang="en-US" altLang="en-US" sz="2400" i="1" dirty="0"/>
              <a:t>Inventory</a:t>
            </a:r>
            <a:r>
              <a:rPr lang="en-US" altLang="en-US" sz="2400" dirty="0"/>
              <a:t> or </a:t>
            </a:r>
            <a:r>
              <a:rPr lang="en-US" altLang="en-US" sz="2400" i="1" dirty="0"/>
              <a:t>Dealer Tags</a:t>
            </a:r>
          </a:p>
          <a:p>
            <a:pPr lvl="2" eaLnBrk="1" hangingPunct="1">
              <a:defRPr/>
            </a:pPr>
            <a:r>
              <a:rPr lang="en-US" altLang="en-US" sz="2400" dirty="0"/>
              <a:t>At Minimum, a $500k E&amp;O Underlying Limit is Imperative </a:t>
            </a:r>
          </a:p>
          <a:p>
            <a:pPr lvl="2" eaLnBrk="1" hangingPunct="1">
              <a:defRPr/>
            </a:pPr>
            <a:r>
              <a:rPr lang="en-US" altLang="en-US" sz="2400" dirty="0"/>
              <a:t>Securing an </a:t>
            </a:r>
            <a:r>
              <a:rPr lang="en-US" altLang="en-US" sz="2400" b="1" dirty="0"/>
              <a:t>Umbrella </a:t>
            </a:r>
            <a:r>
              <a:rPr lang="en-US" altLang="en-US" sz="2400" dirty="0"/>
              <a:t>to Follow the E&amp;O is Important for the  </a:t>
            </a:r>
            <a:r>
              <a:rPr lang="en-US" altLang="en-US" sz="2400" b="1" i="1" dirty="0"/>
              <a:t>Class Action Lawsuits 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424A9-B5F8-88D1-694B-96EE43E6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Truth-in-Lending Errors &amp; Omissions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005D-F929-B9FD-B97F-4900EC65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700" dirty="0"/>
              <a:t>Lawsuits that Originate from the </a:t>
            </a:r>
            <a:r>
              <a:rPr lang="en-US" altLang="en-US" sz="1700" b="1" dirty="0"/>
              <a:t>“Back-Office”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700" dirty="0"/>
              <a:t>Attorneys Know that Customers Spend More Time in the F&amp;I Office than Lot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Federal Laws Include: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Equal Credit Opportunity Act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Fair Credit Reporting Act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Consumer Fraud Act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Warranty and Notice Act</a:t>
            </a:r>
          </a:p>
          <a:p>
            <a:pPr>
              <a:lnSpc>
                <a:spcPct val="90000"/>
              </a:lnSpc>
            </a:pPr>
            <a:r>
              <a:rPr lang="en-US" altLang="en-US" sz="1700" dirty="0"/>
              <a:t>Attorneys Love Class-Action Suits!</a:t>
            </a:r>
          </a:p>
          <a:p>
            <a:pPr lvl="1">
              <a:lnSpc>
                <a:spcPct val="90000"/>
              </a:lnSpc>
            </a:pPr>
            <a:r>
              <a:rPr lang="en-US" altLang="en-US" sz="1700" dirty="0"/>
              <a:t>When there’s One Error – it could be Repetitive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849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6A6A-2D69-1447-9F70-E2B74CF9A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/>
              <a:t>Title Errors &amp; Omissions </a:t>
            </a:r>
          </a:p>
        </p:txBody>
      </p:sp>
      <p:pic>
        <p:nvPicPr>
          <p:cNvPr id="5" name="Picture 4" descr="Large car car park from above">
            <a:extLst>
              <a:ext uri="{FF2B5EF4-FFF2-40B4-BE49-F238E27FC236}">
                <a16:creationId xmlns:a16="http://schemas.microsoft.com/office/drawing/2014/main" id="{9848B02F-070E-5229-A645-658965651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0" r="36524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2803C-AFA8-6C1C-2813-1B92DFD1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3307744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Selling Vehicle with a Fraudulent Title that was Accepted in Trade or Purchased at a Wholesale Lot</a:t>
            </a:r>
            <a:endParaRPr lang="en-US" altLang="en-US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Auctions Typically Vet their Titles</a:t>
            </a:r>
            <a:endParaRPr lang="en-US" altLang="en-US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“Washed” Titles</a:t>
            </a:r>
            <a:endParaRPr lang="en-US" altLang="en-US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A Defect in Title (Name/Address/VIN)</a:t>
            </a:r>
            <a:endParaRPr lang="en-US" altLang="en-US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Not a Concern with Class Action </a:t>
            </a:r>
            <a:endParaRPr lang="en-US" alt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3524F-2DEC-0C5B-9D32-05E1B6E4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Odometer and Prior Damage Disclosure Errors &amp; Omissions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AE19C-C453-7080-2B23-5FA25233B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altLang="en-US" dirty="0"/>
              <a:t>Sale of Vehicle with Salvage Title or Structural Damage</a:t>
            </a:r>
          </a:p>
          <a:p>
            <a:r>
              <a:rPr lang="en-US" altLang="en-US" dirty="0"/>
              <a:t>CarFax Reports Only Show Damage if Reported to Insurance or CCC</a:t>
            </a:r>
          </a:p>
          <a:p>
            <a:r>
              <a:rPr lang="en-US" altLang="en-US" dirty="0"/>
              <a:t>False Advertising Lawsuit  </a:t>
            </a:r>
          </a:p>
          <a:p>
            <a:r>
              <a:rPr lang="en-US" dirty="0"/>
              <a:t>Carfax Reported in December 2022 that Greaten than 1.9 million Vehicles on the Road had Rolled-Back Odometers, a 7 percent Increase from 2021</a:t>
            </a:r>
          </a:p>
          <a:p>
            <a:r>
              <a:rPr lang="en-US" dirty="0"/>
              <a:t>Not a Concern with Class Action </a:t>
            </a:r>
          </a:p>
        </p:txBody>
      </p:sp>
    </p:spTree>
    <p:extLst>
      <p:ext uri="{BB962C8B-B14F-4D97-AF65-F5344CB8AC3E}">
        <p14:creationId xmlns:p14="http://schemas.microsoft.com/office/powerpoint/2010/main" val="99340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5F13-D8B6-2734-0067-E43605EE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/>
              <a:t>Insurance Agents Errors &amp; Omissions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20473F-5B57-C7D8-8745-DBDD56C97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055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65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592C6-2D72-F17A-889C-DF8DF384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Contingent Lease 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1E16AB-8A09-48A9-AE4F-EAA43ED69B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52958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7875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C1D8-CF68-8075-1EA2-BF11B416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Disclaimer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DFEE25F-33B0-B4AC-6BE8-A4C3566EE1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2052920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0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11532-2698-082C-8635-4A5D6B20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rgbClr val="EBEBEB"/>
                </a:solidFill>
              </a:rPr>
              <a:t>Discrimination &amp; Employment Practices Liability (EPL)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7F6715-249A-9B5B-8F0C-008769E32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68910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99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389E-1E0C-6AA0-2CCC-DFFA789A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First-Party and Third-Party EPL	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F870615-6CBC-C772-880D-9AEF80298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48822"/>
              </p:ext>
            </p:extLst>
          </p:nvPr>
        </p:nvGraphicFramePr>
        <p:xfrm>
          <a:off x="1103313" y="2052920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6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9AB8A-4D52-C040-1508-3787F5EB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21" y="1675737"/>
            <a:ext cx="4013997" cy="4470821"/>
          </a:xfrm>
        </p:spPr>
        <p:txBody>
          <a:bodyPr>
            <a:normAutofit/>
          </a:bodyPr>
          <a:lstStyle/>
          <a:p>
            <a:pPr algn="r"/>
            <a:r>
              <a:rPr lang="en-US" sz="3900" dirty="0">
                <a:solidFill>
                  <a:schemeClr val="bg2"/>
                </a:solidFill>
              </a:rPr>
              <a:t>Difference Between “Discrimination” and : “Harassment” Policies:</a:t>
            </a:r>
            <a:br>
              <a:rPr lang="en-US" sz="3900" dirty="0">
                <a:solidFill>
                  <a:schemeClr val="bg2"/>
                </a:solidFill>
              </a:rPr>
            </a:br>
            <a:endParaRPr lang="en-US" sz="3900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F43E-13C2-4EEC-5C36-9541690D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219200"/>
            <a:ext cx="6269434" cy="5110480"/>
          </a:xfrm>
        </p:spPr>
        <p:txBody>
          <a:bodyPr>
            <a:no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Third Party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means any natural person who is at the time of a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Third Party Wrongful Act (i)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customer, vendor, service provider or other business invitee of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Entity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or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(ii)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independent contractor of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Entity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Third Party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shall not include any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Person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 any applicant for employment with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Entity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Third Party Claim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means any of the following which are brought and maintained against an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or on behalf of a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Third Party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including if applicable any appeal therefrom: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65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written demand against an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monetary damages or non-monetary or injunctive relief, commenced by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Insured’s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receipt of such demand;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65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civil proceeding against an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commenced by the service of a complaint or similar pleading upon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65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arbitration, mediation or other alternative dispute resolution proceeding against an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commenced by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Insured’s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receipt of a demand for an arbitration or mediation or similar document;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65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 administrative or regulatory proceeding or investigative proceeding against an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commenced by the filing of a notice of charges, formal investigative order or similar document which names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 a target or subject of such proceeding; or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written demand that an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toll or waive a statute of limitations relating to a potential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Third Party Claim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otherwise described in this definition, commenced by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Insured’s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receipt of such demand.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Third Party Wrongful Act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means any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Harassment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directed against a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Third Party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committed, attempted or allegedly committed or attempted by the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Insured Entity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by any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Insured Person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while acting in his or her capacity as such. 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Harassment </a:t>
            </a:r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means any actual or alleged: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655"/>
              </a:spcAft>
            </a:pPr>
            <a:r>
              <a:rPr lang="en-US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harassment, including unwelcome sexual advances, requests for sexual favors or other conduct of a sexual nature that is made as a condition of employment with, used as a basis for employment decisions by or interferes with performance or creates an intimidating, hostile or offensive working environment within, the </a:t>
            </a:r>
            <a:r>
              <a:rPr lang="en-US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Entity</a:t>
            </a:r>
            <a:r>
              <a:rPr lang="en-US" sz="10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or 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workplace harassment, including work-related harassment or bullying of a non-sexual nature that interferes with performance or creates an intimidating, hostile or offensive working environment within the 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Insured Entity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 lvl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43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8B9D7-54C7-B535-9659-C97D98C61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EPL: “Discrimination”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CD4D4D-2413-3D18-E619-AF5AE007CF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33643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77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B2538-7437-4600-ACE8-F8A18317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Third-Party </a:t>
            </a:r>
            <a:br>
              <a:rPr lang="en-US" sz="2800">
                <a:solidFill>
                  <a:srgbClr val="EBEBEB"/>
                </a:solidFill>
              </a:rPr>
            </a:br>
            <a:r>
              <a:rPr lang="en-US" sz="2800">
                <a:solidFill>
                  <a:srgbClr val="EBEBEB"/>
                </a:solidFill>
              </a:rPr>
              <a:t>“Discrimination” Claim Example </a:t>
            </a: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D6EF5C-3B1B-30AE-9533-DED8210C7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5270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12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74655-F46D-BB37-8149-3720B736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Cyber 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A3B2-FE12-5247-7F24-764DEDD7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en-US" altLang="en-US" dirty="0"/>
              <a:t>Property &amp; Liability Underwriters Use 100-Years of Historical &amp; Actuarial Data to Establish Rates and Coverage</a:t>
            </a:r>
          </a:p>
          <a:p>
            <a:pPr lvl="1"/>
            <a:r>
              <a:rPr lang="en-US" altLang="en-US" dirty="0"/>
              <a:t>Cyber Liability Underwriters Lack Statistics to Adequately Assess and Price Risk</a:t>
            </a:r>
          </a:p>
          <a:p>
            <a:pPr lvl="1"/>
            <a:r>
              <a:rPr lang="en-US" altLang="en-US" dirty="0"/>
              <a:t>Rapid Changing Techniques of the “Bad-Guys”</a:t>
            </a:r>
          </a:p>
          <a:p>
            <a:pPr lvl="2"/>
            <a:r>
              <a:rPr lang="en-US" altLang="en-US" dirty="0"/>
              <a:t>Difficult for Law Enforcement to Hit Moving Targets </a:t>
            </a:r>
          </a:p>
          <a:p>
            <a:pPr lvl="2"/>
            <a:r>
              <a:rPr lang="en-US" altLang="en-US" dirty="0"/>
              <a:t>Foreign Threats Difficult to Understand</a:t>
            </a:r>
          </a:p>
          <a:p>
            <a:pPr lvl="2"/>
            <a:r>
              <a:rPr lang="en-US" altLang="en-US" dirty="0"/>
              <a:t>Becoming More Organized – and Political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88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A3127-3152-61B6-FF36-D55D6133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Cyber &amp; FTC Mandates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CDFB9-9EA3-1724-90BC-81C4DA605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FTC Classifies Auto Dealers as a “Non-Banking Financial Institution”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Underwriting Community has No Idea that RFC’s are a Bank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10/27/2021:  FTC Implemented “Safeguard Rules” as Part of the Gramm-Leach-Bliley Act (GLBA) whereby Auto Dealers MUST: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Employ a </a:t>
            </a:r>
            <a:r>
              <a:rPr lang="en-US" altLang="en-US" b="1" dirty="0"/>
              <a:t>Chief Information Security Officer 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Control Access </a:t>
            </a:r>
            <a:r>
              <a:rPr lang="en-US" altLang="en-US" dirty="0"/>
              <a:t>to Sensitive Data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Utilize </a:t>
            </a:r>
            <a:r>
              <a:rPr lang="en-US" altLang="en-US" b="1" dirty="0"/>
              <a:t>VPN’s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Implement Multi-Factor Authentication </a:t>
            </a:r>
            <a:r>
              <a:rPr lang="en-US" altLang="en-US" b="1" dirty="0"/>
              <a:t>(MFA)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Encrypt</a:t>
            </a:r>
            <a:r>
              <a:rPr lang="en-US" altLang="en-US" dirty="0"/>
              <a:t> Sensitive Data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3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C2010C-8575-5AD9-8BAB-27EEC6CF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Ransomware is a Business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F6787E-192C-DEF5-BDC6-2FC457DD2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53873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76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0E8B-9D9A-9336-3CCF-C7C23D2C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Failure to Delete Personal Information/Data Stored in Vehicles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6286EE6-84B4-EB78-681C-6434CA3D76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313" y="2052920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44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23876-2EE9-BDF6-3B92-B097474D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Human Error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446A57-51EC-E384-1B21-89AE851AD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96394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376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F20EC-F411-7CB8-4C3D-B310801B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JW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ADE-AE19-DE43-161F-561EF5F8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u="sng" dirty="0"/>
              <a:t>Jay Williams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Started Career in the Partner “Car Business” in 2002 as a Field </a:t>
            </a:r>
            <a:r>
              <a:rPr lang="en-US" altLang="en-US" sz="2200" i="1" dirty="0"/>
              <a:t>Underwriter</a:t>
            </a:r>
            <a:r>
              <a:rPr lang="en-US" altLang="en-US" sz="2200" dirty="0"/>
              <a:t> for Zurich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Former Project Manager for Marsh Global Automotive Practice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Founded DRS in 2009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Alumni of BHPH Summit, Ignite “Compliance Unleashed”, NIADA, SEMA, CARS, NACE, ASA and TIA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93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32356-8382-7017-7C9B-41AB68F9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EBEBEB"/>
                </a:solidFill>
              </a:rPr>
              <a:t>Evolution of Cyber Rates and Coverage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6ED22B-D17C-5524-B4B1-404055889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3938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5429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3F5A-ACE5-B160-A70A-B4360B55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/>
              <a:t>Cyber and Financial Institutions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9E4AA-9388-03EF-62EB-8AF86EFC0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 dirty="0"/>
              <a:t>RFCs are Financial Institutions </a:t>
            </a:r>
          </a:p>
          <a:p>
            <a:r>
              <a:rPr lang="en-US" dirty="0"/>
              <a:t>Most Cyber Carriers Do Not Write Banks Due to Significant and Potentially Sever Exposure </a:t>
            </a:r>
          </a:p>
          <a:p>
            <a:r>
              <a:rPr lang="en-US" dirty="0"/>
              <a:t>Underwriters Have No-Clue RFCs are Banks</a:t>
            </a:r>
          </a:p>
          <a:p>
            <a:r>
              <a:rPr lang="en-US" dirty="0"/>
              <a:t>Hold-Your-Breath and Cross-Your-Fingers </a:t>
            </a: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Graphic 6" descr="Bank">
            <a:extLst>
              <a:ext uri="{FF2B5EF4-FFF2-40B4-BE49-F238E27FC236}">
                <a16:creationId xmlns:a16="http://schemas.microsoft.com/office/drawing/2014/main" id="{0B135E41-6C52-C9E1-70E3-717185255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871" y="1721993"/>
            <a:ext cx="3414010" cy="3414010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133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D2FE4-D403-AED0-12AE-584035D8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Cyber Risk Management and Contractual Risk Transfer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8F85DD-167D-1F0D-8988-37A81A0D2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887559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234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C7A950-BF2E-BE7C-936F-14C5C1B2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5100"/>
              <a:t>What Lies Below Your Surface?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BB6047-54E1-FD40-9A70-4F852AA1D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r="7400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6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38DE9-3242-629C-9DFE-18659B6F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Policy Audit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501ACE4-25B6-C5B5-01DF-A995BBAD7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47965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183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76EE78-8B7D-C7B3-E2B5-FA59A0EB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90" y="1325880"/>
            <a:ext cx="4483709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/>
              <a:t>Thank You!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F25694-32E2-4CF0-B69B-E0ADBC98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5775975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AF327-C079-F541-2F23-BEFCDB69F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/>
        </p:blipFill>
        <p:spPr>
          <a:xfrm>
            <a:off x="955392" y="2339555"/>
            <a:ext cx="5139019" cy="21840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46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B8F17-A947-33C1-D7A5-BF323E11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DRS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9BE3-82E0-E3BA-306C-879DA0A8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Dealer Risk Solutions </a:t>
            </a:r>
            <a:r>
              <a:rPr lang="en-US" altLang="en-US" sz="2400" dirty="0">
                <a:hlinkClick r:id="rId2"/>
              </a:rPr>
              <a:t>www.dealerrisksolutions.net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Division of Althans Insurance</a:t>
            </a:r>
          </a:p>
          <a:p>
            <a:pPr lvl="2"/>
            <a:r>
              <a:rPr lang="en-US" altLang="en-US" sz="2400" dirty="0"/>
              <a:t>Founded 1925</a:t>
            </a:r>
          </a:p>
          <a:p>
            <a:pPr lvl="2"/>
            <a:r>
              <a:rPr lang="en-US" altLang="en-US" sz="2400" dirty="0"/>
              <a:t>Licensed in All 50-States</a:t>
            </a:r>
          </a:p>
          <a:p>
            <a:pPr lvl="2"/>
            <a:r>
              <a:rPr lang="en-US" altLang="en-US" sz="2400" dirty="0"/>
              <a:t>$100M of Premium</a:t>
            </a:r>
          </a:p>
          <a:p>
            <a:pPr lvl="2"/>
            <a:r>
              <a:rPr lang="en-US" altLang="en-US" sz="2400" dirty="0"/>
              <a:t>Access to Several Specialized Dealer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9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E0633-3658-F66D-CC9B-7EEBFC52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/>
              <a:t>Dealer Risk Mission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">
            <a:extLst>
              <a:ext uri="{FF2B5EF4-FFF2-40B4-BE49-F238E27FC236}">
                <a16:creationId xmlns:a16="http://schemas.microsoft.com/office/drawing/2014/main" id="{28345679-1B6F-CD58-30F6-3805F1929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2" y="2098035"/>
            <a:ext cx="6275584" cy="26671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86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0415B-82A3-0391-DFA3-F779C4CC7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Premium</a:t>
            </a:r>
            <a:r>
              <a:rPr lang="en-US" sz="3600" dirty="0">
                <a:solidFill>
                  <a:srgbClr val="EBEBEB"/>
                </a:solidFill>
              </a:rPr>
              <a:t> is Important…</a:t>
            </a:r>
            <a:br>
              <a:rPr lang="en-US" sz="3600" dirty="0">
                <a:solidFill>
                  <a:srgbClr val="EBEBEB"/>
                </a:solidFill>
              </a:rPr>
            </a:br>
            <a:r>
              <a:rPr lang="en-US" sz="3600" dirty="0">
                <a:solidFill>
                  <a:srgbClr val="EBEBEB"/>
                </a:solidFill>
              </a:rPr>
              <a:t>So is </a:t>
            </a:r>
            <a:r>
              <a:rPr lang="en-US" sz="3600" dirty="0">
                <a:solidFill>
                  <a:srgbClr val="FF0000"/>
                </a:solidFill>
              </a:rPr>
              <a:t>Coverage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3D4C506A-7BAA-7D5F-123F-8A382360B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783283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019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EB84B-08A1-B16A-6816-5F5AAE8B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000"/>
              <a:t>Risk Strategies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1997EF-C81F-56DE-A2BA-CFC15F528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92" y="1404196"/>
            <a:ext cx="6275584" cy="40548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509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D495E-A2D7-6176-17F5-3839A687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Risk Acceptance – </a:t>
            </a:r>
            <a:br>
              <a:rPr lang="en-US" sz="3300">
                <a:solidFill>
                  <a:srgbClr val="EBEBEB"/>
                </a:solidFill>
              </a:rPr>
            </a:br>
            <a:r>
              <a:rPr lang="en-US" sz="3300">
                <a:solidFill>
                  <a:srgbClr val="EBEBEB"/>
                </a:solidFill>
              </a:rPr>
              <a:t>Eat the Small Claims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5D7729-D08B-2307-CE8D-6FEC0BE54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62042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165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51144-2EA9-5554-38C7-88567BAB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Risk Control – </a:t>
            </a:r>
            <a:br>
              <a:rPr lang="en-US" sz="3300">
                <a:solidFill>
                  <a:srgbClr val="EBEBEB"/>
                </a:solidFill>
              </a:rPr>
            </a:br>
            <a:r>
              <a:rPr lang="en-US" sz="3300">
                <a:solidFill>
                  <a:srgbClr val="EBEBEB"/>
                </a:solidFill>
              </a:rPr>
              <a:t>Compliance Training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97E17F-1B4C-09FE-B863-BD3D96903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45495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896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1839</Words>
  <Application>Microsoft Office PowerPoint</Application>
  <PresentationFormat>Widescreen</PresentationFormat>
  <Paragraphs>192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Wingdings</vt:lpstr>
      <vt:lpstr>Wingdings 3</vt:lpstr>
      <vt:lpstr>Ion</vt:lpstr>
      <vt:lpstr>Insurance Coverage &amp;  The Total Cost  of Risk </vt:lpstr>
      <vt:lpstr>Legal Disclaimer</vt:lpstr>
      <vt:lpstr>JW Background</vt:lpstr>
      <vt:lpstr>DRS Background</vt:lpstr>
      <vt:lpstr>Dealer Risk Mission</vt:lpstr>
      <vt:lpstr>Premium is Important… So is Coverage</vt:lpstr>
      <vt:lpstr>Risk Strategies</vt:lpstr>
      <vt:lpstr>Risk Acceptance –  Eat the Small Claims</vt:lpstr>
      <vt:lpstr>Risk Control –  Compliance Training </vt:lpstr>
      <vt:lpstr>Risk Avoidance –  Use of Demos</vt:lpstr>
      <vt:lpstr>Risk Transfer Option #1 Additional Insured Status</vt:lpstr>
      <vt:lpstr>Risk Transfer  Option #2</vt:lpstr>
      <vt:lpstr>Critical Coverage for BHPH Dealers</vt:lpstr>
      <vt:lpstr>Errors &amp; Omissions Suite</vt:lpstr>
      <vt:lpstr>Truth-in-Lending Errors &amp; Omissions </vt:lpstr>
      <vt:lpstr>Title Errors &amp; Omissions </vt:lpstr>
      <vt:lpstr>Odometer and Prior Damage Disclosure Errors &amp; Omissions </vt:lpstr>
      <vt:lpstr>Insurance Agents Errors &amp; Omissions </vt:lpstr>
      <vt:lpstr>Contingent Lease </vt:lpstr>
      <vt:lpstr>Discrimination &amp; Employment Practices Liability (EPL)</vt:lpstr>
      <vt:lpstr>First-Party and Third-Party EPL </vt:lpstr>
      <vt:lpstr>Difference Between “Discrimination” and : “Harassment” Policies: </vt:lpstr>
      <vt:lpstr>EPL: “Discrimination”  </vt:lpstr>
      <vt:lpstr>Third-Party  “Discrimination” Claim Example </vt:lpstr>
      <vt:lpstr>Cyber Liability </vt:lpstr>
      <vt:lpstr>Cyber &amp; FTC Mandates</vt:lpstr>
      <vt:lpstr>Ransomware is a Business</vt:lpstr>
      <vt:lpstr>Failure to Delete Personal Information/Data Stored in Vehicles</vt:lpstr>
      <vt:lpstr>Human Error</vt:lpstr>
      <vt:lpstr>Evolution of Cyber Rates and Coverage</vt:lpstr>
      <vt:lpstr>Cyber and Financial Institutions </vt:lpstr>
      <vt:lpstr>Cyber Risk Management and Contractual Risk Transfer</vt:lpstr>
      <vt:lpstr>What Lies Below Your Surface?</vt:lpstr>
      <vt:lpstr>Policy Audit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Cost of Risk </dc:title>
  <dc:creator>Jay J. Williams</dc:creator>
  <cp:lastModifiedBy>Jay J. Williams</cp:lastModifiedBy>
  <cp:revision>20</cp:revision>
  <dcterms:created xsi:type="dcterms:W3CDTF">2023-01-20T14:20:18Z</dcterms:created>
  <dcterms:modified xsi:type="dcterms:W3CDTF">2023-01-21T16:08:46Z</dcterms:modified>
</cp:coreProperties>
</file>